
<file path=[Content_Types].xml><?xml version="1.0" encoding="utf-8"?>
<Types xmlns="http://schemas.openxmlformats.org/package/2006/content-types">
  <Default Extension="xml" ContentType="application/xml"/>
  <Default Extension="mp4" ContentType="video/mp4"/>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theme/themeOverride5.xml" ContentType="application/vnd.openxmlformats-officedocument.themeOverride+xml"/>
  <Override PartName="/ppt/notesSlides/notesSlide5.xml" ContentType="application/vnd.openxmlformats-officedocument.presentationml.notesSlide+xml"/>
  <Override PartName="/ppt/theme/themeOverride6.xml" ContentType="application/vnd.openxmlformats-officedocument.themeOverride+xml"/>
  <Override PartName="/ppt/notesSlides/notesSlide6.xml" ContentType="application/vnd.openxmlformats-officedocument.presentationml.notesSlide+xml"/>
  <Override PartName="/ppt/theme/themeOverride7.xml" ContentType="application/vnd.openxmlformats-officedocument.themeOverride+xml"/>
  <Override PartName="/ppt/notesSlides/notesSlide7.xml" ContentType="application/vnd.openxmlformats-officedocument.presentationml.notesSlide+xml"/>
  <Override PartName="/ppt/theme/themeOverride8.xml" ContentType="application/vnd.openxmlformats-officedocument.themeOverride+xml"/>
  <Override PartName="/ppt/notesSlides/notesSlide8.xml" ContentType="application/vnd.openxmlformats-officedocument.presentationml.notesSlide+xml"/>
  <Override PartName="/ppt/theme/themeOverride9.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10.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media/image36.jpg" ContentType="image/png"/>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media/image46.jpg" ContentType="image/png"/>
  <Override PartName="/ppt/notesSlides/notesSlide67.xml" ContentType="application/vnd.openxmlformats-officedocument.presentationml.notesSlide+xml"/>
  <Override PartName="/ppt/media/image47.jpg" ContentType="image/png"/>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Lst>
  <p:notesMasterIdLst>
    <p:notesMasterId r:id="rId73"/>
  </p:notesMasterIdLst>
  <p:sldIdLst>
    <p:sldId id="256" r:id="rId5"/>
    <p:sldId id="257" r:id="rId6"/>
    <p:sldId id="263" r:id="rId7"/>
    <p:sldId id="262" r:id="rId8"/>
    <p:sldId id="266" r:id="rId9"/>
    <p:sldId id="264" r:id="rId10"/>
    <p:sldId id="259" r:id="rId11"/>
    <p:sldId id="265" r:id="rId12"/>
    <p:sldId id="261"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76"/>
  </p:normalViewPr>
  <p:slideViewPr>
    <p:cSldViewPr snapToGrid="0">
      <p:cViewPr varScale="1">
        <p:scale>
          <a:sx n="106" d="100"/>
          <a:sy n="106" d="100"/>
        </p:scale>
        <p:origin x="180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73" Type="http://schemas.openxmlformats.org/officeDocument/2006/relationships/notesMaster" Target="notesMasters/notesMaster1.xml"/><Relationship Id="rId74" Type="http://schemas.openxmlformats.org/officeDocument/2006/relationships/presProps" Target="presProps.xml"/><Relationship Id="rId75" Type="http://schemas.openxmlformats.org/officeDocument/2006/relationships/viewProps" Target="viewProps.xml"/><Relationship Id="rId76" Type="http://schemas.openxmlformats.org/officeDocument/2006/relationships/theme" Target="theme/theme1.xml"/><Relationship Id="rId77" Type="http://schemas.openxmlformats.org/officeDocument/2006/relationships/tableStyles" Target="tableStyles.xml"/><Relationship Id="rId78" Type="http://schemas.microsoft.com/office/2015/10/relationships/revisionInfo" Target="revisionInfo.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1AE398-024A-47A7-83B4-6F39637AC656}" type="datetimeFigureOut">
              <a:rPr lang="en-US" smtClean="0"/>
              <a:t>12/13/17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B3DE6E-93A7-4FF3-B0BB-1C8DE3642715}" type="slidenum">
              <a:rPr lang="en-US" smtClean="0"/>
              <a:t>‹#›</a:t>
            </a:fld>
            <a:endParaRPr lang="en-US"/>
          </a:p>
        </p:txBody>
      </p:sp>
    </p:spTree>
    <p:extLst>
      <p:ext uri="{BB962C8B-B14F-4D97-AF65-F5344CB8AC3E}">
        <p14:creationId xmlns:p14="http://schemas.microsoft.com/office/powerpoint/2010/main" val="3301723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77E8F4-36F5-42F3-8BF8-DD642CEEF78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64328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77E8F4-36F5-42F3-8BF8-DD642CEEF78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58792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77E8F4-36F5-42F3-8BF8-DD642CEEF78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52516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77E8F4-36F5-42F3-8BF8-DD642CEEF78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32485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t>13</a:t>
            </a:fld>
            <a:endParaRPr lang="zh-CN" altLang="en-US"/>
          </a:p>
        </p:txBody>
      </p:sp>
    </p:spTree>
    <p:extLst>
      <p:ext uri="{BB962C8B-B14F-4D97-AF65-F5344CB8AC3E}">
        <p14:creationId xmlns:p14="http://schemas.microsoft.com/office/powerpoint/2010/main" val="1349172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t>14</a:t>
            </a:fld>
            <a:endParaRPr lang="zh-CN" altLang="en-US"/>
          </a:p>
        </p:txBody>
      </p:sp>
    </p:spTree>
    <p:extLst>
      <p:ext uri="{BB962C8B-B14F-4D97-AF65-F5344CB8AC3E}">
        <p14:creationId xmlns:p14="http://schemas.microsoft.com/office/powerpoint/2010/main" val="21357465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t>15</a:t>
            </a:fld>
            <a:endParaRPr lang="zh-CN" altLang="en-US"/>
          </a:p>
        </p:txBody>
      </p:sp>
    </p:spTree>
    <p:extLst>
      <p:ext uri="{BB962C8B-B14F-4D97-AF65-F5344CB8AC3E}">
        <p14:creationId xmlns:p14="http://schemas.microsoft.com/office/powerpoint/2010/main" val="2932689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t>16</a:t>
            </a:fld>
            <a:endParaRPr lang="zh-CN" altLang="en-US"/>
          </a:p>
        </p:txBody>
      </p:sp>
    </p:spTree>
    <p:extLst>
      <p:ext uri="{BB962C8B-B14F-4D97-AF65-F5344CB8AC3E}">
        <p14:creationId xmlns:p14="http://schemas.microsoft.com/office/powerpoint/2010/main" val="5378916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t>17</a:t>
            </a:fld>
            <a:endParaRPr lang="zh-CN" altLang="en-US"/>
          </a:p>
        </p:txBody>
      </p:sp>
    </p:spTree>
    <p:extLst>
      <p:ext uri="{BB962C8B-B14F-4D97-AF65-F5344CB8AC3E}">
        <p14:creationId xmlns:p14="http://schemas.microsoft.com/office/powerpoint/2010/main" val="22048148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t>18</a:t>
            </a:fld>
            <a:endParaRPr lang="zh-CN" altLang="en-US"/>
          </a:p>
        </p:txBody>
      </p:sp>
    </p:spTree>
    <p:extLst>
      <p:ext uri="{BB962C8B-B14F-4D97-AF65-F5344CB8AC3E}">
        <p14:creationId xmlns:p14="http://schemas.microsoft.com/office/powerpoint/2010/main" val="1650013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t>19</a:t>
            </a:fld>
            <a:endParaRPr lang="zh-CN" altLang="en-US"/>
          </a:p>
        </p:txBody>
      </p:sp>
    </p:spTree>
    <p:extLst>
      <p:ext uri="{BB962C8B-B14F-4D97-AF65-F5344CB8AC3E}">
        <p14:creationId xmlns:p14="http://schemas.microsoft.com/office/powerpoint/2010/main" val="4186906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77E8F4-36F5-42F3-8BF8-DD642CEEF78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665795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t>20</a:t>
            </a:fld>
            <a:endParaRPr lang="zh-CN" altLang="en-US"/>
          </a:p>
        </p:txBody>
      </p:sp>
    </p:spTree>
    <p:extLst>
      <p:ext uri="{BB962C8B-B14F-4D97-AF65-F5344CB8AC3E}">
        <p14:creationId xmlns:p14="http://schemas.microsoft.com/office/powerpoint/2010/main" val="21770122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t>21</a:t>
            </a:fld>
            <a:endParaRPr lang="zh-CN" altLang="en-US"/>
          </a:p>
        </p:txBody>
      </p:sp>
    </p:spTree>
    <p:extLst>
      <p:ext uri="{BB962C8B-B14F-4D97-AF65-F5344CB8AC3E}">
        <p14:creationId xmlns:p14="http://schemas.microsoft.com/office/powerpoint/2010/main" val="6275444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t>22</a:t>
            </a:fld>
            <a:endParaRPr lang="zh-CN" altLang="en-US"/>
          </a:p>
        </p:txBody>
      </p:sp>
    </p:spTree>
    <p:extLst>
      <p:ext uri="{BB962C8B-B14F-4D97-AF65-F5344CB8AC3E}">
        <p14:creationId xmlns:p14="http://schemas.microsoft.com/office/powerpoint/2010/main" val="2504727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t>23</a:t>
            </a:fld>
            <a:endParaRPr lang="zh-CN" altLang="en-US"/>
          </a:p>
        </p:txBody>
      </p:sp>
    </p:spTree>
    <p:extLst>
      <p:ext uri="{BB962C8B-B14F-4D97-AF65-F5344CB8AC3E}">
        <p14:creationId xmlns:p14="http://schemas.microsoft.com/office/powerpoint/2010/main" val="30740818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t>24</a:t>
            </a:fld>
            <a:endParaRPr lang="zh-CN" altLang="en-US"/>
          </a:p>
        </p:txBody>
      </p:sp>
    </p:spTree>
    <p:extLst>
      <p:ext uri="{BB962C8B-B14F-4D97-AF65-F5344CB8AC3E}">
        <p14:creationId xmlns:p14="http://schemas.microsoft.com/office/powerpoint/2010/main" val="10854698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t>25</a:t>
            </a:fld>
            <a:endParaRPr lang="zh-CN" altLang="en-US"/>
          </a:p>
        </p:txBody>
      </p:sp>
    </p:spTree>
    <p:extLst>
      <p:ext uri="{BB962C8B-B14F-4D97-AF65-F5344CB8AC3E}">
        <p14:creationId xmlns:p14="http://schemas.microsoft.com/office/powerpoint/2010/main" val="35672377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t>26</a:t>
            </a:fld>
            <a:endParaRPr lang="zh-CN" altLang="en-US"/>
          </a:p>
        </p:txBody>
      </p:sp>
    </p:spTree>
    <p:extLst>
      <p:ext uri="{BB962C8B-B14F-4D97-AF65-F5344CB8AC3E}">
        <p14:creationId xmlns:p14="http://schemas.microsoft.com/office/powerpoint/2010/main" val="21198864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t>27</a:t>
            </a:fld>
            <a:endParaRPr lang="zh-CN" altLang="en-US"/>
          </a:p>
        </p:txBody>
      </p:sp>
    </p:spTree>
    <p:extLst>
      <p:ext uri="{BB962C8B-B14F-4D97-AF65-F5344CB8AC3E}">
        <p14:creationId xmlns:p14="http://schemas.microsoft.com/office/powerpoint/2010/main" val="32159153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t>28</a:t>
            </a:fld>
            <a:endParaRPr lang="zh-CN" altLang="en-US"/>
          </a:p>
        </p:txBody>
      </p:sp>
    </p:spTree>
    <p:extLst>
      <p:ext uri="{BB962C8B-B14F-4D97-AF65-F5344CB8AC3E}">
        <p14:creationId xmlns:p14="http://schemas.microsoft.com/office/powerpoint/2010/main" val="10349249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t>29</a:t>
            </a:fld>
            <a:endParaRPr lang="zh-CN" altLang="en-US"/>
          </a:p>
        </p:txBody>
      </p:sp>
    </p:spTree>
    <p:extLst>
      <p:ext uri="{BB962C8B-B14F-4D97-AF65-F5344CB8AC3E}">
        <p14:creationId xmlns:p14="http://schemas.microsoft.com/office/powerpoint/2010/main" val="118158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77E8F4-36F5-42F3-8BF8-DD642CEEF78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164962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t>30</a:t>
            </a:fld>
            <a:endParaRPr lang="zh-CN" altLang="en-US"/>
          </a:p>
        </p:txBody>
      </p:sp>
    </p:spTree>
    <p:extLst>
      <p:ext uri="{BB962C8B-B14F-4D97-AF65-F5344CB8AC3E}">
        <p14:creationId xmlns:p14="http://schemas.microsoft.com/office/powerpoint/2010/main" val="14534406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t>31</a:t>
            </a:fld>
            <a:endParaRPr lang="zh-CN" altLang="en-US"/>
          </a:p>
        </p:txBody>
      </p:sp>
    </p:spTree>
    <p:extLst>
      <p:ext uri="{BB962C8B-B14F-4D97-AF65-F5344CB8AC3E}">
        <p14:creationId xmlns:p14="http://schemas.microsoft.com/office/powerpoint/2010/main" val="15015301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t>32</a:t>
            </a:fld>
            <a:endParaRPr lang="zh-CN" altLang="en-US"/>
          </a:p>
        </p:txBody>
      </p:sp>
    </p:spTree>
    <p:extLst>
      <p:ext uri="{BB962C8B-B14F-4D97-AF65-F5344CB8AC3E}">
        <p14:creationId xmlns:p14="http://schemas.microsoft.com/office/powerpoint/2010/main" val="22386515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t>33</a:t>
            </a:fld>
            <a:endParaRPr lang="zh-CN" altLang="en-US"/>
          </a:p>
        </p:txBody>
      </p:sp>
    </p:spTree>
    <p:extLst>
      <p:ext uri="{BB962C8B-B14F-4D97-AF65-F5344CB8AC3E}">
        <p14:creationId xmlns:p14="http://schemas.microsoft.com/office/powerpoint/2010/main" val="39181869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t>34</a:t>
            </a:fld>
            <a:endParaRPr lang="zh-CN" altLang="en-US"/>
          </a:p>
        </p:txBody>
      </p:sp>
    </p:spTree>
    <p:extLst>
      <p:ext uri="{BB962C8B-B14F-4D97-AF65-F5344CB8AC3E}">
        <p14:creationId xmlns:p14="http://schemas.microsoft.com/office/powerpoint/2010/main" val="26992026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t>35</a:t>
            </a:fld>
            <a:endParaRPr lang="zh-CN" altLang="en-US"/>
          </a:p>
        </p:txBody>
      </p:sp>
    </p:spTree>
    <p:extLst>
      <p:ext uri="{BB962C8B-B14F-4D97-AF65-F5344CB8AC3E}">
        <p14:creationId xmlns:p14="http://schemas.microsoft.com/office/powerpoint/2010/main" val="14671900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t>36</a:t>
            </a:fld>
            <a:endParaRPr lang="zh-CN" altLang="en-US"/>
          </a:p>
        </p:txBody>
      </p:sp>
    </p:spTree>
    <p:extLst>
      <p:ext uri="{BB962C8B-B14F-4D97-AF65-F5344CB8AC3E}">
        <p14:creationId xmlns:p14="http://schemas.microsoft.com/office/powerpoint/2010/main" val="31934103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t>37</a:t>
            </a:fld>
            <a:endParaRPr lang="zh-CN" altLang="en-US"/>
          </a:p>
        </p:txBody>
      </p:sp>
    </p:spTree>
    <p:extLst>
      <p:ext uri="{BB962C8B-B14F-4D97-AF65-F5344CB8AC3E}">
        <p14:creationId xmlns:p14="http://schemas.microsoft.com/office/powerpoint/2010/main" val="32208583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t>38</a:t>
            </a:fld>
            <a:endParaRPr lang="zh-CN" altLang="en-US"/>
          </a:p>
        </p:txBody>
      </p:sp>
    </p:spTree>
    <p:extLst>
      <p:ext uri="{BB962C8B-B14F-4D97-AF65-F5344CB8AC3E}">
        <p14:creationId xmlns:p14="http://schemas.microsoft.com/office/powerpoint/2010/main" val="647397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t>39</a:t>
            </a:fld>
            <a:endParaRPr lang="zh-CN" altLang="en-US"/>
          </a:p>
        </p:txBody>
      </p:sp>
    </p:spTree>
    <p:extLst>
      <p:ext uri="{BB962C8B-B14F-4D97-AF65-F5344CB8AC3E}">
        <p14:creationId xmlns:p14="http://schemas.microsoft.com/office/powerpoint/2010/main" val="886068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77E8F4-36F5-42F3-8BF8-DD642CEEF78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183381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t>40</a:t>
            </a:fld>
            <a:endParaRPr lang="zh-CN" altLang="en-US"/>
          </a:p>
        </p:txBody>
      </p:sp>
    </p:spTree>
    <p:extLst>
      <p:ext uri="{BB962C8B-B14F-4D97-AF65-F5344CB8AC3E}">
        <p14:creationId xmlns:p14="http://schemas.microsoft.com/office/powerpoint/2010/main" val="29078102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t>41</a:t>
            </a:fld>
            <a:endParaRPr lang="zh-CN" altLang="en-US"/>
          </a:p>
        </p:txBody>
      </p:sp>
    </p:spTree>
    <p:extLst>
      <p:ext uri="{BB962C8B-B14F-4D97-AF65-F5344CB8AC3E}">
        <p14:creationId xmlns:p14="http://schemas.microsoft.com/office/powerpoint/2010/main" val="1562120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t>42</a:t>
            </a:fld>
            <a:endParaRPr lang="zh-CN" altLang="en-US"/>
          </a:p>
        </p:txBody>
      </p:sp>
    </p:spTree>
    <p:extLst>
      <p:ext uri="{BB962C8B-B14F-4D97-AF65-F5344CB8AC3E}">
        <p14:creationId xmlns:p14="http://schemas.microsoft.com/office/powerpoint/2010/main" val="21004160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t>43</a:t>
            </a:fld>
            <a:endParaRPr lang="zh-CN" altLang="en-US"/>
          </a:p>
        </p:txBody>
      </p:sp>
    </p:spTree>
    <p:extLst>
      <p:ext uri="{BB962C8B-B14F-4D97-AF65-F5344CB8AC3E}">
        <p14:creationId xmlns:p14="http://schemas.microsoft.com/office/powerpoint/2010/main" val="23102176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t>44</a:t>
            </a:fld>
            <a:endParaRPr lang="zh-CN" altLang="en-US"/>
          </a:p>
        </p:txBody>
      </p:sp>
    </p:spTree>
    <p:extLst>
      <p:ext uri="{BB962C8B-B14F-4D97-AF65-F5344CB8AC3E}">
        <p14:creationId xmlns:p14="http://schemas.microsoft.com/office/powerpoint/2010/main" val="19029781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t>45</a:t>
            </a:fld>
            <a:endParaRPr lang="zh-CN" altLang="en-US"/>
          </a:p>
        </p:txBody>
      </p:sp>
    </p:spTree>
    <p:extLst>
      <p:ext uri="{BB962C8B-B14F-4D97-AF65-F5344CB8AC3E}">
        <p14:creationId xmlns:p14="http://schemas.microsoft.com/office/powerpoint/2010/main" val="39329740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t>46</a:t>
            </a:fld>
            <a:endParaRPr lang="zh-CN" altLang="en-US"/>
          </a:p>
        </p:txBody>
      </p:sp>
    </p:spTree>
    <p:extLst>
      <p:ext uri="{BB962C8B-B14F-4D97-AF65-F5344CB8AC3E}">
        <p14:creationId xmlns:p14="http://schemas.microsoft.com/office/powerpoint/2010/main" val="40829879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t>47</a:t>
            </a:fld>
            <a:endParaRPr lang="zh-CN" altLang="en-US"/>
          </a:p>
        </p:txBody>
      </p:sp>
    </p:spTree>
    <p:extLst>
      <p:ext uri="{BB962C8B-B14F-4D97-AF65-F5344CB8AC3E}">
        <p14:creationId xmlns:p14="http://schemas.microsoft.com/office/powerpoint/2010/main" val="8574731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t>48</a:t>
            </a:fld>
            <a:endParaRPr lang="zh-CN" altLang="en-US"/>
          </a:p>
        </p:txBody>
      </p:sp>
    </p:spTree>
    <p:extLst>
      <p:ext uri="{BB962C8B-B14F-4D97-AF65-F5344CB8AC3E}">
        <p14:creationId xmlns:p14="http://schemas.microsoft.com/office/powerpoint/2010/main" val="1343165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t>49</a:t>
            </a:fld>
            <a:endParaRPr lang="zh-CN" altLang="en-US"/>
          </a:p>
        </p:txBody>
      </p:sp>
    </p:spTree>
    <p:extLst>
      <p:ext uri="{BB962C8B-B14F-4D97-AF65-F5344CB8AC3E}">
        <p14:creationId xmlns:p14="http://schemas.microsoft.com/office/powerpoint/2010/main" val="3651533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幻灯片图像占位符 1">
            <a:extLst>
              <a:ext uri="{FF2B5EF4-FFF2-40B4-BE49-F238E27FC236}">
                <a16:creationId xmlns:a16="http://schemas.microsoft.com/office/drawing/2014/main" xmlns="" id="{B2C726DA-5078-410F-BA06-77063CAD4B8D}"/>
              </a:ext>
            </a:extLst>
          </p:cNvPr>
          <p:cNvSpPr>
            <a:spLocks noGrp="1" noRot="1" noChangeAspect="1" noChangeArrowheads="1"/>
          </p:cNvSpPr>
          <p:nvPr>
            <p:ph type="sldImg" idx="4294967295"/>
          </p:nvPr>
        </p:nvSpPr>
        <p:spPr>
          <a:ln>
            <a:miter lim="800000"/>
          </a:ln>
        </p:spPr>
      </p:sp>
      <p:sp>
        <p:nvSpPr>
          <p:cNvPr id="20482" name="备注占位符 2">
            <a:extLst>
              <a:ext uri="{FF2B5EF4-FFF2-40B4-BE49-F238E27FC236}">
                <a16:creationId xmlns:a16="http://schemas.microsoft.com/office/drawing/2014/main" xmlns="" id="{4C3DFDCA-DBE3-482A-B0E6-ADBFFF98846B}"/>
              </a:ext>
            </a:extLst>
          </p:cNvPr>
          <p:cNvSpPr>
            <a:spLocks noGrp="1" noChangeArrowheads="1"/>
          </p:cNvSpPr>
          <p:nvPr>
            <p:ph type="body" idx="4294967295"/>
          </p:nvPr>
        </p:nvSpPr>
        <p:spPr/>
        <p:txBody>
          <a:bodyPr/>
          <a:lstStyle/>
          <a:p>
            <a:endParaRPr lang="zh-CN" altLang="en-US"/>
          </a:p>
        </p:txBody>
      </p:sp>
      <p:sp>
        <p:nvSpPr>
          <p:cNvPr id="20483" name="灯片编号占位符 3">
            <a:extLst>
              <a:ext uri="{FF2B5EF4-FFF2-40B4-BE49-F238E27FC236}">
                <a16:creationId xmlns:a16="http://schemas.microsoft.com/office/drawing/2014/main" xmlns="" id="{24C93ECD-D1CD-41E2-9EC9-4AD4598054E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AAC625-3C1B-4845-89C8-0A15C1EA742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4014744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t>50</a:t>
            </a:fld>
            <a:endParaRPr lang="zh-CN" altLang="en-US"/>
          </a:p>
        </p:txBody>
      </p:sp>
    </p:spTree>
    <p:extLst>
      <p:ext uri="{BB962C8B-B14F-4D97-AF65-F5344CB8AC3E}">
        <p14:creationId xmlns:p14="http://schemas.microsoft.com/office/powerpoint/2010/main" val="37556068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t>51</a:t>
            </a:fld>
            <a:endParaRPr lang="zh-CN" altLang="en-US"/>
          </a:p>
        </p:txBody>
      </p:sp>
    </p:spTree>
    <p:extLst>
      <p:ext uri="{BB962C8B-B14F-4D97-AF65-F5344CB8AC3E}">
        <p14:creationId xmlns:p14="http://schemas.microsoft.com/office/powerpoint/2010/main" val="34553522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t>52</a:t>
            </a:fld>
            <a:endParaRPr lang="zh-CN" altLang="en-US"/>
          </a:p>
        </p:txBody>
      </p:sp>
    </p:spTree>
    <p:extLst>
      <p:ext uri="{BB962C8B-B14F-4D97-AF65-F5344CB8AC3E}">
        <p14:creationId xmlns:p14="http://schemas.microsoft.com/office/powerpoint/2010/main" val="33792121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t>53</a:t>
            </a:fld>
            <a:endParaRPr lang="zh-CN" altLang="en-US"/>
          </a:p>
        </p:txBody>
      </p:sp>
    </p:spTree>
    <p:extLst>
      <p:ext uri="{BB962C8B-B14F-4D97-AF65-F5344CB8AC3E}">
        <p14:creationId xmlns:p14="http://schemas.microsoft.com/office/powerpoint/2010/main" val="14525993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t>54</a:t>
            </a:fld>
            <a:endParaRPr lang="zh-CN" altLang="en-US"/>
          </a:p>
        </p:txBody>
      </p:sp>
    </p:spTree>
    <p:extLst>
      <p:ext uri="{BB962C8B-B14F-4D97-AF65-F5344CB8AC3E}">
        <p14:creationId xmlns:p14="http://schemas.microsoft.com/office/powerpoint/2010/main" val="41847244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t>55</a:t>
            </a:fld>
            <a:endParaRPr lang="zh-CN" altLang="en-US"/>
          </a:p>
        </p:txBody>
      </p:sp>
    </p:spTree>
    <p:extLst>
      <p:ext uri="{BB962C8B-B14F-4D97-AF65-F5344CB8AC3E}">
        <p14:creationId xmlns:p14="http://schemas.microsoft.com/office/powerpoint/2010/main" val="27696128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t>56</a:t>
            </a:fld>
            <a:endParaRPr lang="zh-CN" altLang="en-US"/>
          </a:p>
        </p:txBody>
      </p:sp>
    </p:spTree>
    <p:extLst>
      <p:ext uri="{BB962C8B-B14F-4D97-AF65-F5344CB8AC3E}">
        <p14:creationId xmlns:p14="http://schemas.microsoft.com/office/powerpoint/2010/main" val="34818710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t>57</a:t>
            </a:fld>
            <a:endParaRPr lang="zh-CN" altLang="en-US"/>
          </a:p>
        </p:txBody>
      </p:sp>
    </p:spTree>
    <p:extLst>
      <p:ext uri="{BB962C8B-B14F-4D97-AF65-F5344CB8AC3E}">
        <p14:creationId xmlns:p14="http://schemas.microsoft.com/office/powerpoint/2010/main" val="39883118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t>58</a:t>
            </a:fld>
            <a:endParaRPr lang="zh-CN" altLang="en-US"/>
          </a:p>
        </p:txBody>
      </p:sp>
    </p:spTree>
    <p:extLst>
      <p:ext uri="{BB962C8B-B14F-4D97-AF65-F5344CB8AC3E}">
        <p14:creationId xmlns:p14="http://schemas.microsoft.com/office/powerpoint/2010/main" val="18271540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t>59</a:t>
            </a:fld>
            <a:endParaRPr lang="zh-CN" altLang="en-US"/>
          </a:p>
        </p:txBody>
      </p:sp>
    </p:spTree>
    <p:extLst>
      <p:ext uri="{BB962C8B-B14F-4D97-AF65-F5344CB8AC3E}">
        <p14:creationId xmlns:p14="http://schemas.microsoft.com/office/powerpoint/2010/main" val="3475389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77E8F4-36F5-42F3-8BF8-DD642CEEF78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333368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t>60</a:t>
            </a:fld>
            <a:endParaRPr lang="zh-CN" altLang="en-US"/>
          </a:p>
        </p:txBody>
      </p:sp>
    </p:spTree>
    <p:extLst>
      <p:ext uri="{BB962C8B-B14F-4D97-AF65-F5344CB8AC3E}">
        <p14:creationId xmlns:p14="http://schemas.microsoft.com/office/powerpoint/2010/main" val="18791037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t>61</a:t>
            </a:fld>
            <a:endParaRPr lang="zh-CN" altLang="en-US"/>
          </a:p>
        </p:txBody>
      </p:sp>
    </p:spTree>
    <p:extLst>
      <p:ext uri="{BB962C8B-B14F-4D97-AF65-F5344CB8AC3E}">
        <p14:creationId xmlns:p14="http://schemas.microsoft.com/office/powerpoint/2010/main" val="17673254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t>62</a:t>
            </a:fld>
            <a:endParaRPr lang="zh-CN" altLang="en-US"/>
          </a:p>
        </p:txBody>
      </p:sp>
    </p:spTree>
    <p:extLst>
      <p:ext uri="{BB962C8B-B14F-4D97-AF65-F5344CB8AC3E}">
        <p14:creationId xmlns:p14="http://schemas.microsoft.com/office/powerpoint/2010/main" val="7361997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t>63</a:t>
            </a:fld>
            <a:endParaRPr lang="zh-CN" altLang="en-US"/>
          </a:p>
        </p:txBody>
      </p:sp>
    </p:spTree>
    <p:extLst>
      <p:ext uri="{BB962C8B-B14F-4D97-AF65-F5344CB8AC3E}">
        <p14:creationId xmlns:p14="http://schemas.microsoft.com/office/powerpoint/2010/main" val="25411552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t>64</a:t>
            </a:fld>
            <a:endParaRPr lang="zh-CN" altLang="en-US"/>
          </a:p>
        </p:txBody>
      </p:sp>
    </p:spTree>
    <p:extLst>
      <p:ext uri="{BB962C8B-B14F-4D97-AF65-F5344CB8AC3E}">
        <p14:creationId xmlns:p14="http://schemas.microsoft.com/office/powerpoint/2010/main" val="7869980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t>65</a:t>
            </a:fld>
            <a:endParaRPr lang="zh-CN" altLang="en-US"/>
          </a:p>
        </p:txBody>
      </p:sp>
    </p:spTree>
    <p:extLst>
      <p:ext uri="{BB962C8B-B14F-4D97-AF65-F5344CB8AC3E}">
        <p14:creationId xmlns:p14="http://schemas.microsoft.com/office/powerpoint/2010/main" val="17916304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t>66</a:t>
            </a:fld>
            <a:endParaRPr lang="zh-CN" altLang="en-US"/>
          </a:p>
        </p:txBody>
      </p:sp>
    </p:spTree>
    <p:extLst>
      <p:ext uri="{BB962C8B-B14F-4D97-AF65-F5344CB8AC3E}">
        <p14:creationId xmlns:p14="http://schemas.microsoft.com/office/powerpoint/2010/main" val="374886027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t>67</a:t>
            </a:fld>
            <a:endParaRPr lang="zh-CN" altLang="en-US"/>
          </a:p>
        </p:txBody>
      </p:sp>
    </p:spTree>
    <p:extLst>
      <p:ext uri="{BB962C8B-B14F-4D97-AF65-F5344CB8AC3E}">
        <p14:creationId xmlns:p14="http://schemas.microsoft.com/office/powerpoint/2010/main" val="7797943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77E8F4-36F5-42F3-8BF8-DD642CEEF780}" type="slidenum">
              <a:rPr lang="zh-CN" altLang="en-US" smtClean="0"/>
              <a:t>68</a:t>
            </a:fld>
            <a:endParaRPr lang="zh-CN" altLang="en-US"/>
          </a:p>
        </p:txBody>
      </p:sp>
    </p:spTree>
    <p:extLst>
      <p:ext uri="{BB962C8B-B14F-4D97-AF65-F5344CB8AC3E}">
        <p14:creationId xmlns:p14="http://schemas.microsoft.com/office/powerpoint/2010/main" val="1384812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77E8F4-36F5-42F3-8BF8-DD642CEEF78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73672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77E8F4-36F5-42F3-8BF8-DD642CEEF78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29496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77E8F4-36F5-42F3-8BF8-DD642CEEF78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6817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96FD20-B2E5-4A24-B989-C490D884D89E}"/>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13D1455F-8B65-4E0B-9761-553671DD9CE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4D966B3F-390C-42E7-9149-697DC551CDB3}"/>
              </a:ext>
            </a:extLst>
          </p:cNvPr>
          <p:cNvSpPr>
            <a:spLocks noGrp="1"/>
          </p:cNvSpPr>
          <p:nvPr>
            <p:ph type="dt" sz="half" idx="10"/>
          </p:nvPr>
        </p:nvSpPr>
        <p:spPr/>
        <p:txBody>
          <a:bodyPr/>
          <a:lstStyle/>
          <a:p>
            <a:fld id="{45A97E75-D426-461D-92AF-E334EF610C79}" type="datetimeFigureOut">
              <a:rPr lang="en-US" smtClean="0"/>
              <a:t>12/13/17</a:t>
            </a:fld>
            <a:endParaRPr lang="en-US"/>
          </a:p>
        </p:txBody>
      </p:sp>
      <p:sp>
        <p:nvSpPr>
          <p:cNvPr id="5" name="Footer Placeholder 4">
            <a:extLst>
              <a:ext uri="{FF2B5EF4-FFF2-40B4-BE49-F238E27FC236}">
                <a16:creationId xmlns:a16="http://schemas.microsoft.com/office/drawing/2014/main" xmlns="" id="{F7DBF367-7031-45D2-A206-9DC436031F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339E735-DF0A-425C-922E-477D36047EB9}"/>
              </a:ext>
            </a:extLst>
          </p:cNvPr>
          <p:cNvSpPr>
            <a:spLocks noGrp="1"/>
          </p:cNvSpPr>
          <p:nvPr>
            <p:ph type="sldNum" sz="quarter" idx="12"/>
          </p:nvPr>
        </p:nvSpPr>
        <p:spPr/>
        <p:txBody>
          <a:bodyPr/>
          <a:lstStyle/>
          <a:p>
            <a:fld id="{C48DB14A-CD56-4DA9-8538-8FE2042CFCFA}" type="slidenum">
              <a:rPr lang="en-US" smtClean="0"/>
              <a:t>‹#›</a:t>
            </a:fld>
            <a:endParaRPr lang="en-US"/>
          </a:p>
        </p:txBody>
      </p:sp>
    </p:spTree>
    <p:extLst>
      <p:ext uri="{BB962C8B-B14F-4D97-AF65-F5344CB8AC3E}">
        <p14:creationId xmlns:p14="http://schemas.microsoft.com/office/powerpoint/2010/main" val="857037021"/>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C50F39-6287-496C-83BC-5BD6B262D3F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02423DA9-424B-452C-A9F6-EAB760CEDF5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4C5409C-1F2C-48C8-9A54-B5F890ACB101}"/>
              </a:ext>
            </a:extLst>
          </p:cNvPr>
          <p:cNvSpPr>
            <a:spLocks noGrp="1"/>
          </p:cNvSpPr>
          <p:nvPr>
            <p:ph type="dt" sz="half" idx="10"/>
          </p:nvPr>
        </p:nvSpPr>
        <p:spPr/>
        <p:txBody>
          <a:bodyPr/>
          <a:lstStyle/>
          <a:p>
            <a:fld id="{45A97E75-D426-461D-92AF-E334EF610C79}" type="datetimeFigureOut">
              <a:rPr lang="en-US" smtClean="0"/>
              <a:t>12/13/17</a:t>
            </a:fld>
            <a:endParaRPr lang="en-US"/>
          </a:p>
        </p:txBody>
      </p:sp>
      <p:sp>
        <p:nvSpPr>
          <p:cNvPr id="5" name="Footer Placeholder 4">
            <a:extLst>
              <a:ext uri="{FF2B5EF4-FFF2-40B4-BE49-F238E27FC236}">
                <a16:creationId xmlns:a16="http://schemas.microsoft.com/office/drawing/2014/main" xmlns="" id="{1445C9F8-27F4-45E4-AC52-DDF29474D2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BCBA356-AD8A-4282-9696-44531D12B55C}"/>
              </a:ext>
            </a:extLst>
          </p:cNvPr>
          <p:cNvSpPr>
            <a:spLocks noGrp="1"/>
          </p:cNvSpPr>
          <p:nvPr>
            <p:ph type="sldNum" sz="quarter" idx="12"/>
          </p:nvPr>
        </p:nvSpPr>
        <p:spPr/>
        <p:txBody>
          <a:bodyPr/>
          <a:lstStyle/>
          <a:p>
            <a:fld id="{C48DB14A-CD56-4DA9-8538-8FE2042CFCFA}" type="slidenum">
              <a:rPr lang="en-US" smtClean="0"/>
              <a:t>‹#›</a:t>
            </a:fld>
            <a:endParaRPr lang="en-US"/>
          </a:p>
        </p:txBody>
      </p:sp>
    </p:spTree>
    <p:extLst>
      <p:ext uri="{BB962C8B-B14F-4D97-AF65-F5344CB8AC3E}">
        <p14:creationId xmlns:p14="http://schemas.microsoft.com/office/powerpoint/2010/main" val="2602758754"/>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5E6C441C-0050-43C8-BBF9-38A1BDC151D6}"/>
              </a:ext>
            </a:extLst>
          </p:cNvPr>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7CC1D744-BB15-404A-9B15-262DBD7E861D}"/>
              </a:ext>
            </a:extLst>
          </p:cNvPr>
          <p:cNvSpPr>
            <a:spLocks noGrp="1"/>
          </p:cNvSpPr>
          <p:nvPr>
            <p:ph type="body" orient="vert" idx="1"/>
          </p:nvPr>
        </p:nvSpPr>
        <p:spPr>
          <a:xfrm>
            <a:off x="628651"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466979EF-8225-47A7-9B51-A122BB1553BE}"/>
              </a:ext>
            </a:extLst>
          </p:cNvPr>
          <p:cNvSpPr>
            <a:spLocks noGrp="1"/>
          </p:cNvSpPr>
          <p:nvPr>
            <p:ph type="dt" sz="half" idx="10"/>
          </p:nvPr>
        </p:nvSpPr>
        <p:spPr/>
        <p:txBody>
          <a:bodyPr/>
          <a:lstStyle/>
          <a:p>
            <a:fld id="{45A97E75-D426-461D-92AF-E334EF610C79}" type="datetimeFigureOut">
              <a:rPr lang="en-US" smtClean="0"/>
              <a:t>12/13/17</a:t>
            </a:fld>
            <a:endParaRPr lang="en-US"/>
          </a:p>
        </p:txBody>
      </p:sp>
      <p:sp>
        <p:nvSpPr>
          <p:cNvPr id="5" name="Footer Placeholder 4">
            <a:extLst>
              <a:ext uri="{FF2B5EF4-FFF2-40B4-BE49-F238E27FC236}">
                <a16:creationId xmlns:a16="http://schemas.microsoft.com/office/drawing/2014/main" xmlns="" id="{A3407955-1D34-4CF7-91CE-CE3457AAE5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5677A87-8322-4DD5-B0C5-BE2E5ECB04E5}"/>
              </a:ext>
            </a:extLst>
          </p:cNvPr>
          <p:cNvSpPr>
            <a:spLocks noGrp="1"/>
          </p:cNvSpPr>
          <p:nvPr>
            <p:ph type="sldNum" sz="quarter" idx="12"/>
          </p:nvPr>
        </p:nvSpPr>
        <p:spPr/>
        <p:txBody>
          <a:bodyPr/>
          <a:lstStyle/>
          <a:p>
            <a:fld id="{C48DB14A-CD56-4DA9-8538-8FE2042CFCFA}" type="slidenum">
              <a:rPr lang="en-US" smtClean="0"/>
              <a:t>‹#›</a:t>
            </a:fld>
            <a:endParaRPr lang="en-US"/>
          </a:p>
        </p:txBody>
      </p:sp>
    </p:spTree>
    <p:extLst>
      <p:ext uri="{BB962C8B-B14F-4D97-AF65-F5344CB8AC3E}">
        <p14:creationId xmlns:p14="http://schemas.microsoft.com/office/powerpoint/2010/main" val="2215021830"/>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3705485"/>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sp>
        <p:nvSpPr>
          <p:cNvPr id="8" name="矩形 7"/>
          <p:cNvSpPr/>
          <p:nvPr/>
        </p:nvSpPr>
        <p:spPr>
          <a:xfrm>
            <a:off x="0" y="-1"/>
            <a:ext cx="9144000" cy="7039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矩形 47"/>
          <p:cNvSpPr/>
          <p:nvPr userDrawn="1"/>
        </p:nvSpPr>
        <p:spPr>
          <a:xfrm rot="2700000">
            <a:off x="452073" y="542200"/>
            <a:ext cx="288939" cy="216704"/>
          </a:xfrm>
          <a:custGeom>
            <a:avLst/>
            <a:gdLst>
              <a:gd name="connsiteX0" fmla="*/ 0 w 416623"/>
              <a:gd name="connsiteY0" fmla="*/ 0 h 416623"/>
              <a:gd name="connsiteX1" fmla="*/ 416623 w 416623"/>
              <a:gd name="connsiteY1" fmla="*/ 0 h 416623"/>
              <a:gd name="connsiteX2" fmla="*/ 416623 w 416623"/>
              <a:gd name="connsiteY2" fmla="*/ 416623 h 416623"/>
              <a:gd name="connsiteX3" fmla="*/ 0 w 416623"/>
              <a:gd name="connsiteY3" fmla="*/ 416623 h 416623"/>
              <a:gd name="connsiteX4" fmla="*/ 0 w 416623"/>
              <a:gd name="connsiteY4" fmla="*/ 0 h 416623"/>
              <a:gd name="connsiteX0" fmla="*/ 0 w 416623"/>
              <a:gd name="connsiteY0" fmla="*/ 416623 h 416623"/>
              <a:gd name="connsiteX1" fmla="*/ 416623 w 416623"/>
              <a:gd name="connsiteY1" fmla="*/ 0 h 416623"/>
              <a:gd name="connsiteX2" fmla="*/ 416623 w 416623"/>
              <a:gd name="connsiteY2" fmla="*/ 416623 h 416623"/>
              <a:gd name="connsiteX3" fmla="*/ 0 w 416623"/>
              <a:gd name="connsiteY3" fmla="*/ 416623 h 416623"/>
            </a:gdLst>
            <a:ahLst/>
            <a:cxnLst>
              <a:cxn ang="0">
                <a:pos x="connsiteX0" y="connsiteY0"/>
              </a:cxn>
              <a:cxn ang="0">
                <a:pos x="connsiteX1" y="connsiteY1"/>
              </a:cxn>
              <a:cxn ang="0">
                <a:pos x="connsiteX2" y="connsiteY2"/>
              </a:cxn>
              <a:cxn ang="0">
                <a:pos x="connsiteX3" y="connsiteY3"/>
              </a:cxn>
            </a:cxnLst>
            <a:rect l="l" t="t" r="r" b="b"/>
            <a:pathLst>
              <a:path w="416623" h="416623">
                <a:moveTo>
                  <a:pt x="0" y="416623"/>
                </a:moveTo>
                <a:lnTo>
                  <a:pt x="416623" y="0"/>
                </a:lnTo>
                <a:lnTo>
                  <a:pt x="416623" y="416623"/>
                </a:lnTo>
                <a:lnTo>
                  <a:pt x="0" y="416623"/>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矩形 47"/>
          <p:cNvSpPr/>
          <p:nvPr userDrawn="1"/>
        </p:nvSpPr>
        <p:spPr>
          <a:xfrm rot="2700000">
            <a:off x="451217" y="968414"/>
            <a:ext cx="144469" cy="108352"/>
          </a:xfrm>
          <a:custGeom>
            <a:avLst/>
            <a:gdLst>
              <a:gd name="connsiteX0" fmla="*/ 0 w 416623"/>
              <a:gd name="connsiteY0" fmla="*/ 0 h 416623"/>
              <a:gd name="connsiteX1" fmla="*/ 416623 w 416623"/>
              <a:gd name="connsiteY1" fmla="*/ 0 h 416623"/>
              <a:gd name="connsiteX2" fmla="*/ 416623 w 416623"/>
              <a:gd name="connsiteY2" fmla="*/ 416623 h 416623"/>
              <a:gd name="connsiteX3" fmla="*/ 0 w 416623"/>
              <a:gd name="connsiteY3" fmla="*/ 416623 h 416623"/>
              <a:gd name="connsiteX4" fmla="*/ 0 w 416623"/>
              <a:gd name="connsiteY4" fmla="*/ 0 h 416623"/>
              <a:gd name="connsiteX0" fmla="*/ 0 w 416623"/>
              <a:gd name="connsiteY0" fmla="*/ 416623 h 416623"/>
              <a:gd name="connsiteX1" fmla="*/ 416623 w 416623"/>
              <a:gd name="connsiteY1" fmla="*/ 0 h 416623"/>
              <a:gd name="connsiteX2" fmla="*/ 416623 w 416623"/>
              <a:gd name="connsiteY2" fmla="*/ 416623 h 416623"/>
              <a:gd name="connsiteX3" fmla="*/ 0 w 416623"/>
              <a:gd name="connsiteY3" fmla="*/ 416623 h 416623"/>
            </a:gdLst>
            <a:ahLst/>
            <a:cxnLst>
              <a:cxn ang="0">
                <a:pos x="connsiteX0" y="connsiteY0"/>
              </a:cxn>
              <a:cxn ang="0">
                <a:pos x="connsiteX1" y="connsiteY1"/>
              </a:cxn>
              <a:cxn ang="0">
                <a:pos x="connsiteX2" y="connsiteY2"/>
              </a:cxn>
              <a:cxn ang="0">
                <a:pos x="connsiteX3" y="connsiteY3"/>
              </a:cxn>
            </a:cxnLst>
            <a:rect l="l" t="t" r="r" b="b"/>
            <a:pathLst>
              <a:path w="416623" h="416623">
                <a:moveTo>
                  <a:pt x="0" y="416623"/>
                </a:moveTo>
                <a:lnTo>
                  <a:pt x="416623" y="0"/>
                </a:lnTo>
                <a:lnTo>
                  <a:pt x="416623" y="416623"/>
                </a:lnTo>
                <a:lnTo>
                  <a:pt x="0" y="416623"/>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矩形 47"/>
          <p:cNvSpPr/>
          <p:nvPr userDrawn="1"/>
        </p:nvSpPr>
        <p:spPr>
          <a:xfrm rot="18900000" flipV="1">
            <a:off x="132266" y="517345"/>
            <a:ext cx="298169" cy="397559"/>
          </a:xfrm>
          <a:custGeom>
            <a:avLst/>
            <a:gdLst>
              <a:gd name="connsiteX0" fmla="*/ 0 w 416623"/>
              <a:gd name="connsiteY0" fmla="*/ 0 h 416623"/>
              <a:gd name="connsiteX1" fmla="*/ 416623 w 416623"/>
              <a:gd name="connsiteY1" fmla="*/ 0 h 416623"/>
              <a:gd name="connsiteX2" fmla="*/ 416623 w 416623"/>
              <a:gd name="connsiteY2" fmla="*/ 416623 h 416623"/>
              <a:gd name="connsiteX3" fmla="*/ 0 w 416623"/>
              <a:gd name="connsiteY3" fmla="*/ 416623 h 416623"/>
              <a:gd name="connsiteX4" fmla="*/ 0 w 416623"/>
              <a:gd name="connsiteY4" fmla="*/ 0 h 416623"/>
              <a:gd name="connsiteX0" fmla="*/ 0 w 416623"/>
              <a:gd name="connsiteY0" fmla="*/ 416623 h 416623"/>
              <a:gd name="connsiteX1" fmla="*/ 416623 w 416623"/>
              <a:gd name="connsiteY1" fmla="*/ 0 h 416623"/>
              <a:gd name="connsiteX2" fmla="*/ 416623 w 416623"/>
              <a:gd name="connsiteY2" fmla="*/ 416623 h 416623"/>
              <a:gd name="connsiteX3" fmla="*/ 0 w 416623"/>
              <a:gd name="connsiteY3" fmla="*/ 416623 h 416623"/>
            </a:gdLst>
            <a:ahLst/>
            <a:cxnLst>
              <a:cxn ang="0">
                <a:pos x="connsiteX0" y="connsiteY0"/>
              </a:cxn>
              <a:cxn ang="0">
                <a:pos x="connsiteX1" y="connsiteY1"/>
              </a:cxn>
              <a:cxn ang="0">
                <a:pos x="connsiteX2" y="connsiteY2"/>
              </a:cxn>
              <a:cxn ang="0">
                <a:pos x="connsiteX3" y="connsiteY3"/>
              </a:cxn>
            </a:cxnLst>
            <a:rect l="l" t="t" r="r" b="b"/>
            <a:pathLst>
              <a:path w="416623" h="416623">
                <a:moveTo>
                  <a:pt x="0" y="416623"/>
                </a:moveTo>
                <a:lnTo>
                  <a:pt x="416623" y="0"/>
                </a:lnTo>
                <a:lnTo>
                  <a:pt x="416623" y="416623"/>
                </a:lnTo>
                <a:lnTo>
                  <a:pt x="0" y="41662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矩形 47"/>
          <p:cNvSpPr/>
          <p:nvPr userDrawn="1"/>
        </p:nvSpPr>
        <p:spPr>
          <a:xfrm rot="2700000">
            <a:off x="267853" y="825834"/>
            <a:ext cx="181827" cy="136370"/>
          </a:xfrm>
          <a:custGeom>
            <a:avLst/>
            <a:gdLst>
              <a:gd name="connsiteX0" fmla="*/ 0 w 416623"/>
              <a:gd name="connsiteY0" fmla="*/ 0 h 416623"/>
              <a:gd name="connsiteX1" fmla="*/ 416623 w 416623"/>
              <a:gd name="connsiteY1" fmla="*/ 0 h 416623"/>
              <a:gd name="connsiteX2" fmla="*/ 416623 w 416623"/>
              <a:gd name="connsiteY2" fmla="*/ 416623 h 416623"/>
              <a:gd name="connsiteX3" fmla="*/ 0 w 416623"/>
              <a:gd name="connsiteY3" fmla="*/ 416623 h 416623"/>
              <a:gd name="connsiteX4" fmla="*/ 0 w 416623"/>
              <a:gd name="connsiteY4" fmla="*/ 0 h 416623"/>
              <a:gd name="connsiteX0" fmla="*/ 0 w 416623"/>
              <a:gd name="connsiteY0" fmla="*/ 416623 h 416623"/>
              <a:gd name="connsiteX1" fmla="*/ 416623 w 416623"/>
              <a:gd name="connsiteY1" fmla="*/ 0 h 416623"/>
              <a:gd name="connsiteX2" fmla="*/ 416623 w 416623"/>
              <a:gd name="connsiteY2" fmla="*/ 416623 h 416623"/>
              <a:gd name="connsiteX3" fmla="*/ 0 w 416623"/>
              <a:gd name="connsiteY3" fmla="*/ 416623 h 416623"/>
            </a:gdLst>
            <a:ahLst/>
            <a:cxnLst>
              <a:cxn ang="0">
                <a:pos x="connsiteX0" y="connsiteY0"/>
              </a:cxn>
              <a:cxn ang="0">
                <a:pos x="connsiteX1" y="connsiteY1"/>
              </a:cxn>
              <a:cxn ang="0">
                <a:pos x="connsiteX2" y="connsiteY2"/>
              </a:cxn>
              <a:cxn ang="0">
                <a:pos x="connsiteX3" y="connsiteY3"/>
              </a:cxn>
            </a:cxnLst>
            <a:rect l="l" t="t" r="r" b="b"/>
            <a:pathLst>
              <a:path w="416623" h="416623">
                <a:moveTo>
                  <a:pt x="0" y="416623"/>
                </a:moveTo>
                <a:lnTo>
                  <a:pt x="416623" y="0"/>
                </a:lnTo>
                <a:lnTo>
                  <a:pt x="416623" y="416623"/>
                </a:lnTo>
                <a:lnTo>
                  <a:pt x="0" y="416623"/>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extLst>
      <p:ext uri="{BB962C8B-B14F-4D97-AF65-F5344CB8AC3E}">
        <p14:creationId xmlns:p14="http://schemas.microsoft.com/office/powerpoint/2010/main" val="1257319032"/>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4"/>
            <a:ext cx="7772400" cy="1362075"/>
          </a:xfrm>
        </p:spPr>
        <p:txBody>
          <a:bodyPr anchor="t"/>
          <a:lstStyle>
            <a:lvl1pPr algn="l">
              <a:defRPr sz="5333"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A592ADA-4250-4FCF-A651-0F312BFFC3F1}" type="datetimeFigureOut">
              <a:rPr lang="zh-CN" altLang="en-US" smtClean="0"/>
              <a:t>2017/12/13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DDBEC0-2DB8-4133-8823-AC5F1478E71E}" type="slidenum">
              <a:rPr lang="zh-CN" altLang="en-US" smtClean="0"/>
              <a:t>‹#›</a:t>
            </a:fld>
            <a:endParaRPr lang="zh-CN" altLang="en-US"/>
          </a:p>
        </p:txBody>
      </p:sp>
    </p:spTree>
    <p:extLst>
      <p:ext uri="{BB962C8B-B14F-4D97-AF65-F5344CB8AC3E}">
        <p14:creationId xmlns:p14="http://schemas.microsoft.com/office/powerpoint/2010/main" val="3168277804"/>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5"/>
            <a:ext cx="40386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5"/>
            <a:ext cx="40386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A592ADA-4250-4FCF-A651-0F312BFFC3F1}" type="datetimeFigureOut">
              <a:rPr lang="zh-CN" altLang="en-US" smtClean="0"/>
              <a:t>2017/12/13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FDDBEC0-2DB8-4133-8823-AC5F1478E71E}" type="slidenum">
              <a:rPr lang="zh-CN" altLang="en-US" smtClean="0"/>
              <a:t>‹#›</a:t>
            </a:fld>
            <a:endParaRPr lang="zh-CN" altLang="en-US"/>
          </a:p>
        </p:txBody>
      </p:sp>
    </p:spTree>
    <p:extLst>
      <p:ext uri="{BB962C8B-B14F-4D97-AF65-F5344CB8AC3E}">
        <p14:creationId xmlns:p14="http://schemas.microsoft.com/office/powerpoint/2010/main" val="1460152581"/>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9"/>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6"/>
            <a:ext cx="4040188"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30" y="1535116"/>
            <a:ext cx="4041775"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CN" altLang="en-US"/>
              <a:t>单击此处编辑母版文本样式</a:t>
            </a:r>
          </a:p>
        </p:txBody>
      </p:sp>
      <p:sp>
        <p:nvSpPr>
          <p:cNvPr id="6" name="内容占位符 5"/>
          <p:cNvSpPr>
            <a:spLocks noGrp="1"/>
          </p:cNvSpPr>
          <p:nvPr>
            <p:ph sz="quarter" idx="4"/>
          </p:nvPr>
        </p:nvSpPr>
        <p:spPr>
          <a:xfrm>
            <a:off x="4645030" y="2174875"/>
            <a:ext cx="4041775"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A592ADA-4250-4FCF-A651-0F312BFFC3F1}" type="datetimeFigureOut">
              <a:rPr lang="zh-CN" altLang="en-US" smtClean="0"/>
              <a:t>2017/12/13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FDDBEC0-2DB8-4133-8823-AC5F1478E71E}" type="slidenum">
              <a:rPr lang="zh-CN" altLang="en-US" smtClean="0"/>
              <a:t>‹#›</a:t>
            </a:fld>
            <a:endParaRPr lang="zh-CN" altLang="en-US"/>
          </a:p>
        </p:txBody>
      </p:sp>
    </p:spTree>
    <p:extLst>
      <p:ext uri="{BB962C8B-B14F-4D97-AF65-F5344CB8AC3E}">
        <p14:creationId xmlns:p14="http://schemas.microsoft.com/office/powerpoint/2010/main" val="303984512"/>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A592ADA-4250-4FCF-A651-0F312BFFC3F1}" type="datetimeFigureOut">
              <a:rPr lang="zh-CN" altLang="en-US" smtClean="0"/>
              <a:t>2017/12/13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FDDBEC0-2DB8-4133-8823-AC5F1478E71E}" type="slidenum">
              <a:rPr lang="zh-CN" altLang="en-US" smtClean="0"/>
              <a:t>‹#›</a:t>
            </a:fld>
            <a:endParaRPr lang="zh-CN" altLang="en-US"/>
          </a:p>
        </p:txBody>
      </p:sp>
    </p:spTree>
    <p:extLst>
      <p:ext uri="{BB962C8B-B14F-4D97-AF65-F5344CB8AC3E}">
        <p14:creationId xmlns:p14="http://schemas.microsoft.com/office/powerpoint/2010/main" val="892615033"/>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A592ADA-4250-4FCF-A651-0F312BFFC3F1}" type="datetimeFigureOut">
              <a:rPr lang="zh-CN" altLang="en-US" smtClean="0"/>
              <a:t>2017/12/13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FDDBEC0-2DB8-4133-8823-AC5F1478E71E}" type="slidenum">
              <a:rPr lang="zh-CN" altLang="en-US" smtClean="0"/>
              <a:t>‹#›</a:t>
            </a:fld>
            <a:endParaRPr lang="zh-CN" altLang="en-US"/>
          </a:p>
        </p:txBody>
      </p:sp>
    </p:spTree>
    <p:extLst>
      <p:ext uri="{BB962C8B-B14F-4D97-AF65-F5344CB8AC3E}">
        <p14:creationId xmlns:p14="http://schemas.microsoft.com/office/powerpoint/2010/main" val="1148893664"/>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5" y="273052"/>
            <a:ext cx="3008313" cy="1162051"/>
          </a:xfrm>
        </p:spPr>
        <p:txBody>
          <a:bodyPr anchor="b"/>
          <a:lstStyle>
            <a:lvl1pPr algn="l">
              <a:defRPr sz="2667" b="1"/>
            </a:lvl1pPr>
          </a:lstStyle>
          <a:p>
            <a:r>
              <a:rPr lang="zh-CN" altLang="en-US"/>
              <a:t>单击此处编辑母版标题样式</a:t>
            </a:r>
          </a:p>
        </p:txBody>
      </p:sp>
      <p:sp>
        <p:nvSpPr>
          <p:cNvPr id="3" name="内容占位符 2"/>
          <p:cNvSpPr>
            <a:spLocks noGrp="1"/>
          </p:cNvSpPr>
          <p:nvPr>
            <p:ph idx="1"/>
          </p:nvPr>
        </p:nvSpPr>
        <p:spPr>
          <a:xfrm>
            <a:off x="3575050" y="273056"/>
            <a:ext cx="5111750"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5" y="1435103"/>
            <a:ext cx="3008313"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A592ADA-4250-4FCF-A651-0F312BFFC3F1}" type="datetimeFigureOut">
              <a:rPr lang="zh-CN" altLang="en-US" smtClean="0"/>
              <a:t>2017/12/13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FDDBEC0-2DB8-4133-8823-AC5F1478E71E}" type="slidenum">
              <a:rPr lang="zh-CN" altLang="en-US" smtClean="0"/>
              <a:t>‹#›</a:t>
            </a:fld>
            <a:endParaRPr lang="zh-CN" altLang="en-US"/>
          </a:p>
        </p:txBody>
      </p:sp>
    </p:spTree>
    <p:extLst>
      <p:ext uri="{BB962C8B-B14F-4D97-AF65-F5344CB8AC3E}">
        <p14:creationId xmlns:p14="http://schemas.microsoft.com/office/powerpoint/2010/main" val="3135977973"/>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E524C4-810D-49A2-A13C-5B1C070503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DE006034-AFCB-46A8-82B3-B61A762586C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48FFB6FD-8CE0-473C-81AA-E70C598D20D4}"/>
              </a:ext>
            </a:extLst>
          </p:cNvPr>
          <p:cNvSpPr>
            <a:spLocks noGrp="1"/>
          </p:cNvSpPr>
          <p:nvPr>
            <p:ph type="dt" sz="half" idx="10"/>
          </p:nvPr>
        </p:nvSpPr>
        <p:spPr/>
        <p:txBody>
          <a:bodyPr/>
          <a:lstStyle/>
          <a:p>
            <a:fld id="{45A97E75-D426-461D-92AF-E334EF610C79}" type="datetimeFigureOut">
              <a:rPr lang="en-US" smtClean="0"/>
              <a:t>12/13/17</a:t>
            </a:fld>
            <a:endParaRPr lang="en-US"/>
          </a:p>
        </p:txBody>
      </p:sp>
      <p:sp>
        <p:nvSpPr>
          <p:cNvPr id="5" name="Footer Placeholder 4">
            <a:extLst>
              <a:ext uri="{FF2B5EF4-FFF2-40B4-BE49-F238E27FC236}">
                <a16:creationId xmlns:a16="http://schemas.microsoft.com/office/drawing/2014/main" xmlns="" id="{344C10DD-A7D6-4F93-B767-54C8DA8806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C3FD746A-01A7-490E-962C-2E928D7E19E0}"/>
              </a:ext>
            </a:extLst>
          </p:cNvPr>
          <p:cNvSpPr>
            <a:spLocks noGrp="1"/>
          </p:cNvSpPr>
          <p:nvPr>
            <p:ph type="sldNum" sz="quarter" idx="12"/>
          </p:nvPr>
        </p:nvSpPr>
        <p:spPr/>
        <p:txBody>
          <a:bodyPr/>
          <a:lstStyle/>
          <a:p>
            <a:fld id="{C48DB14A-CD56-4DA9-8538-8FE2042CFCFA}" type="slidenum">
              <a:rPr lang="en-US" smtClean="0"/>
              <a:t>‹#›</a:t>
            </a:fld>
            <a:endParaRPr lang="en-US"/>
          </a:p>
        </p:txBody>
      </p:sp>
    </p:spTree>
    <p:extLst>
      <p:ext uri="{BB962C8B-B14F-4D97-AF65-F5344CB8AC3E}">
        <p14:creationId xmlns:p14="http://schemas.microsoft.com/office/powerpoint/2010/main" val="1184984676"/>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4"/>
            <a:ext cx="5486400" cy="566739"/>
          </a:xfrm>
        </p:spPr>
        <p:txBody>
          <a:bodyPr anchor="b"/>
          <a:lstStyle>
            <a:lvl1pPr algn="l">
              <a:defRPr sz="2667"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zh-CN" altLang="en-US"/>
          </a:p>
        </p:txBody>
      </p:sp>
      <p:sp>
        <p:nvSpPr>
          <p:cNvPr id="4" name="文本占位符 3"/>
          <p:cNvSpPr>
            <a:spLocks noGrp="1"/>
          </p:cNvSpPr>
          <p:nvPr>
            <p:ph type="body" sz="half" idx="2"/>
          </p:nvPr>
        </p:nvSpPr>
        <p:spPr>
          <a:xfrm>
            <a:off x="1792288" y="5367342"/>
            <a:ext cx="54864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A592ADA-4250-4FCF-A651-0F312BFFC3F1}" type="datetimeFigureOut">
              <a:rPr lang="zh-CN" altLang="en-US" smtClean="0"/>
              <a:t>2017/12/13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FDDBEC0-2DB8-4133-8823-AC5F1478E71E}" type="slidenum">
              <a:rPr lang="zh-CN" altLang="en-US" smtClean="0"/>
              <a:t>‹#›</a:t>
            </a:fld>
            <a:endParaRPr lang="zh-CN" altLang="en-US"/>
          </a:p>
        </p:txBody>
      </p:sp>
    </p:spTree>
    <p:extLst>
      <p:ext uri="{BB962C8B-B14F-4D97-AF65-F5344CB8AC3E}">
        <p14:creationId xmlns:p14="http://schemas.microsoft.com/office/powerpoint/2010/main" val="190339754"/>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A592ADA-4250-4FCF-A651-0F312BFFC3F1}" type="datetimeFigureOut">
              <a:rPr lang="zh-CN" altLang="en-US" smtClean="0"/>
              <a:t>2017/12/13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DDBEC0-2DB8-4133-8823-AC5F1478E71E}" type="slidenum">
              <a:rPr lang="zh-CN" altLang="en-US" smtClean="0"/>
              <a:t>‹#›</a:t>
            </a:fld>
            <a:endParaRPr lang="zh-CN" altLang="en-US"/>
          </a:p>
        </p:txBody>
      </p:sp>
    </p:spTree>
    <p:extLst>
      <p:ext uri="{BB962C8B-B14F-4D97-AF65-F5344CB8AC3E}">
        <p14:creationId xmlns:p14="http://schemas.microsoft.com/office/powerpoint/2010/main" val="706591932"/>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379"/>
            <a:ext cx="2057400" cy="4387851"/>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6379"/>
            <a:ext cx="6019800" cy="4387851"/>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A592ADA-4250-4FCF-A651-0F312BFFC3F1}" type="datetimeFigureOut">
              <a:rPr lang="zh-CN" altLang="en-US" smtClean="0"/>
              <a:t>2017/12/13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DDBEC0-2DB8-4133-8823-AC5F1478E71E}" type="slidenum">
              <a:rPr lang="zh-CN" altLang="en-US" smtClean="0"/>
              <a:t>‹#›</a:t>
            </a:fld>
            <a:endParaRPr lang="zh-CN" altLang="en-US"/>
          </a:p>
        </p:txBody>
      </p:sp>
    </p:spTree>
    <p:extLst>
      <p:ext uri="{BB962C8B-B14F-4D97-AF65-F5344CB8AC3E}">
        <p14:creationId xmlns:p14="http://schemas.microsoft.com/office/powerpoint/2010/main" val="4016874490"/>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3778318"/>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sp>
        <p:nvSpPr>
          <p:cNvPr id="8" name="矩形 7"/>
          <p:cNvSpPr/>
          <p:nvPr/>
        </p:nvSpPr>
        <p:spPr>
          <a:xfrm>
            <a:off x="0" y="-1"/>
            <a:ext cx="9144000" cy="7039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3" name="矩形 47"/>
          <p:cNvSpPr/>
          <p:nvPr userDrawn="1"/>
        </p:nvSpPr>
        <p:spPr>
          <a:xfrm rot="2700000">
            <a:off x="452072" y="542199"/>
            <a:ext cx="288939" cy="216704"/>
          </a:xfrm>
          <a:custGeom>
            <a:avLst/>
            <a:gdLst>
              <a:gd name="connsiteX0" fmla="*/ 0 w 416623"/>
              <a:gd name="connsiteY0" fmla="*/ 0 h 416623"/>
              <a:gd name="connsiteX1" fmla="*/ 416623 w 416623"/>
              <a:gd name="connsiteY1" fmla="*/ 0 h 416623"/>
              <a:gd name="connsiteX2" fmla="*/ 416623 w 416623"/>
              <a:gd name="connsiteY2" fmla="*/ 416623 h 416623"/>
              <a:gd name="connsiteX3" fmla="*/ 0 w 416623"/>
              <a:gd name="connsiteY3" fmla="*/ 416623 h 416623"/>
              <a:gd name="connsiteX4" fmla="*/ 0 w 416623"/>
              <a:gd name="connsiteY4" fmla="*/ 0 h 416623"/>
              <a:gd name="connsiteX0" fmla="*/ 0 w 416623"/>
              <a:gd name="connsiteY0" fmla="*/ 416623 h 416623"/>
              <a:gd name="connsiteX1" fmla="*/ 416623 w 416623"/>
              <a:gd name="connsiteY1" fmla="*/ 0 h 416623"/>
              <a:gd name="connsiteX2" fmla="*/ 416623 w 416623"/>
              <a:gd name="connsiteY2" fmla="*/ 416623 h 416623"/>
              <a:gd name="connsiteX3" fmla="*/ 0 w 416623"/>
              <a:gd name="connsiteY3" fmla="*/ 416623 h 416623"/>
            </a:gdLst>
            <a:ahLst/>
            <a:cxnLst>
              <a:cxn ang="0">
                <a:pos x="connsiteX0" y="connsiteY0"/>
              </a:cxn>
              <a:cxn ang="0">
                <a:pos x="connsiteX1" y="connsiteY1"/>
              </a:cxn>
              <a:cxn ang="0">
                <a:pos x="connsiteX2" y="connsiteY2"/>
              </a:cxn>
              <a:cxn ang="0">
                <a:pos x="connsiteX3" y="connsiteY3"/>
              </a:cxn>
            </a:cxnLst>
            <a:rect l="l" t="t" r="r" b="b"/>
            <a:pathLst>
              <a:path w="416623" h="416623">
                <a:moveTo>
                  <a:pt x="0" y="416623"/>
                </a:moveTo>
                <a:lnTo>
                  <a:pt x="416623" y="0"/>
                </a:lnTo>
                <a:lnTo>
                  <a:pt x="416623" y="416623"/>
                </a:lnTo>
                <a:lnTo>
                  <a:pt x="0" y="416623"/>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4" name="矩形 47"/>
          <p:cNvSpPr/>
          <p:nvPr userDrawn="1"/>
        </p:nvSpPr>
        <p:spPr>
          <a:xfrm rot="2700000">
            <a:off x="451216" y="968412"/>
            <a:ext cx="144469" cy="108352"/>
          </a:xfrm>
          <a:custGeom>
            <a:avLst/>
            <a:gdLst>
              <a:gd name="connsiteX0" fmla="*/ 0 w 416623"/>
              <a:gd name="connsiteY0" fmla="*/ 0 h 416623"/>
              <a:gd name="connsiteX1" fmla="*/ 416623 w 416623"/>
              <a:gd name="connsiteY1" fmla="*/ 0 h 416623"/>
              <a:gd name="connsiteX2" fmla="*/ 416623 w 416623"/>
              <a:gd name="connsiteY2" fmla="*/ 416623 h 416623"/>
              <a:gd name="connsiteX3" fmla="*/ 0 w 416623"/>
              <a:gd name="connsiteY3" fmla="*/ 416623 h 416623"/>
              <a:gd name="connsiteX4" fmla="*/ 0 w 416623"/>
              <a:gd name="connsiteY4" fmla="*/ 0 h 416623"/>
              <a:gd name="connsiteX0" fmla="*/ 0 w 416623"/>
              <a:gd name="connsiteY0" fmla="*/ 416623 h 416623"/>
              <a:gd name="connsiteX1" fmla="*/ 416623 w 416623"/>
              <a:gd name="connsiteY1" fmla="*/ 0 h 416623"/>
              <a:gd name="connsiteX2" fmla="*/ 416623 w 416623"/>
              <a:gd name="connsiteY2" fmla="*/ 416623 h 416623"/>
              <a:gd name="connsiteX3" fmla="*/ 0 w 416623"/>
              <a:gd name="connsiteY3" fmla="*/ 416623 h 416623"/>
            </a:gdLst>
            <a:ahLst/>
            <a:cxnLst>
              <a:cxn ang="0">
                <a:pos x="connsiteX0" y="connsiteY0"/>
              </a:cxn>
              <a:cxn ang="0">
                <a:pos x="connsiteX1" y="connsiteY1"/>
              </a:cxn>
              <a:cxn ang="0">
                <a:pos x="connsiteX2" y="connsiteY2"/>
              </a:cxn>
              <a:cxn ang="0">
                <a:pos x="connsiteX3" y="connsiteY3"/>
              </a:cxn>
            </a:cxnLst>
            <a:rect l="l" t="t" r="r" b="b"/>
            <a:pathLst>
              <a:path w="416623" h="416623">
                <a:moveTo>
                  <a:pt x="0" y="416623"/>
                </a:moveTo>
                <a:lnTo>
                  <a:pt x="416623" y="0"/>
                </a:lnTo>
                <a:lnTo>
                  <a:pt x="416623" y="416623"/>
                </a:lnTo>
                <a:lnTo>
                  <a:pt x="0" y="416623"/>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5" name="矩形 47"/>
          <p:cNvSpPr/>
          <p:nvPr userDrawn="1"/>
        </p:nvSpPr>
        <p:spPr>
          <a:xfrm rot="18900000" flipV="1">
            <a:off x="132265" y="517342"/>
            <a:ext cx="298169" cy="397559"/>
          </a:xfrm>
          <a:custGeom>
            <a:avLst/>
            <a:gdLst>
              <a:gd name="connsiteX0" fmla="*/ 0 w 416623"/>
              <a:gd name="connsiteY0" fmla="*/ 0 h 416623"/>
              <a:gd name="connsiteX1" fmla="*/ 416623 w 416623"/>
              <a:gd name="connsiteY1" fmla="*/ 0 h 416623"/>
              <a:gd name="connsiteX2" fmla="*/ 416623 w 416623"/>
              <a:gd name="connsiteY2" fmla="*/ 416623 h 416623"/>
              <a:gd name="connsiteX3" fmla="*/ 0 w 416623"/>
              <a:gd name="connsiteY3" fmla="*/ 416623 h 416623"/>
              <a:gd name="connsiteX4" fmla="*/ 0 w 416623"/>
              <a:gd name="connsiteY4" fmla="*/ 0 h 416623"/>
              <a:gd name="connsiteX0" fmla="*/ 0 w 416623"/>
              <a:gd name="connsiteY0" fmla="*/ 416623 h 416623"/>
              <a:gd name="connsiteX1" fmla="*/ 416623 w 416623"/>
              <a:gd name="connsiteY1" fmla="*/ 0 h 416623"/>
              <a:gd name="connsiteX2" fmla="*/ 416623 w 416623"/>
              <a:gd name="connsiteY2" fmla="*/ 416623 h 416623"/>
              <a:gd name="connsiteX3" fmla="*/ 0 w 416623"/>
              <a:gd name="connsiteY3" fmla="*/ 416623 h 416623"/>
            </a:gdLst>
            <a:ahLst/>
            <a:cxnLst>
              <a:cxn ang="0">
                <a:pos x="connsiteX0" y="connsiteY0"/>
              </a:cxn>
              <a:cxn ang="0">
                <a:pos x="connsiteX1" y="connsiteY1"/>
              </a:cxn>
              <a:cxn ang="0">
                <a:pos x="connsiteX2" y="connsiteY2"/>
              </a:cxn>
              <a:cxn ang="0">
                <a:pos x="connsiteX3" y="connsiteY3"/>
              </a:cxn>
            </a:cxnLst>
            <a:rect l="l" t="t" r="r" b="b"/>
            <a:pathLst>
              <a:path w="416623" h="416623">
                <a:moveTo>
                  <a:pt x="0" y="416623"/>
                </a:moveTo>
                <a:lnTo>
                  <a:pt x="416623" y="0"/>
                </a:lnTo>
                <a:lnTo>
                  <a:pt x="416623" y="416623"/>
                </a:lnTo>
                <a:lnTo>
                  <a:pt x="0" y="41662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6" name="矩形 47"/>
          <p:cNvSpPr/>
          <p:nvPr userDrawn="1"/>
        </p:nvSpPr>
        <p:spPr>
          <a:xfrm rot="2700000">
            <a:off x="267852" y="825832"/>
            <a:ext cx="181827" cy="136370"/>
          </a:xfrm>
          <a:custGeom>
            <a:avLst/>
            <a:gdLst>
              <a:gd name="connsiteX0" fmla="*/ 0 w 416623"/>
              <a:gd name="connsiteY0" fmla="*/ 0 h 416623"/>
              <a:gd name="connsiteX1" fmla="*/ 416623 w 416623"/>
              <a:gd name="connsiteY1" fmla="*/ 0 h 416623"/>
              <a:gd name="connsiteX2" fmla="*/ 416623 w 416623"/>
              <a:gd name="connsiteY2" fmla="*/ 416623 h 416623"/>
              <a:gd name="connsiteX3" fmla="*/ 0 w 416623"/>
              <a:gd name="connsiteY3" fmla="*/ 416623 h 416623"/>
              <a:gd name="connsiteX4" fmla="*/ 0 w 416623"/>
              <a:gd name="connsiteY4" fmla="*/ 0 h 416623"/>
              <a:gd name="connsiteX0" fmla="*/ 0 w 416623"/>
              <a:gd name="connsiteY0" fmla="*/ 416623 h 416623"/>
              <a:gd name="connsiteX1" fmla="*/ 416623 w 416623"/>
              <a:gd name="connsiteY1" fmla="*/ 0 h 416623"/>
              <a:gd name="connsiteX2" fmla="*/ 416623 w 416623"/>
              <a:gd name="connsiteY2" fmla="*/ 416623 h 416623"/>
              <a:gd name="connsiteX3" fmla="*/ 0 w 416623"/>
              <a:gd name="connsiteY3" fmla="*/ 416623 h 416623"/>
            </a:gdLst>
            <a:ahLst/>
            <a:cxnLst>
              <a:cxn ang="0">
                <a:pos x="connsiteX0" y="connsiteY0"/>
              </a:cxn>
              <a:cxn ang="0">
                <a:pos x="connsiteX1" y="connsiteY1"/>
              </a:cxn>
              <a:cxn ang="0">
                <a:pos x="connsiteX2" y="connsiteY2"/>
              </a:cxn>
              <a:cxn ang="0">
                <a:pos x="connsiteX3" y="connsiteY3"/>
              </a:cxn>
            </a:cxnLst>
            <a:rect l="l" t="t" r="r" b="b"/>
            <a:pathLst>
              <a:path w="416623" h="416623">
                <a:moveTo>
                  <a:pt x="0" y="416623"/>
                </a:moveTo>
                <a:lnTo>
                  <a:pt x="416623" y="0"/>
                </a:lnTo>
                <a:lnTo>
                  <a:pt x="416623" y="416623"/>
                </a:lnTo>
                <a:lnTo>
                  <a:pt x="0" y="416623"/>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3920777661"/>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1"/>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A592ADA-4250-4FCF-A651-0F312BFFC3F1}" type="datetimeFigureOut">
              <a:rPr lang="zh-CN" altLang="en-US" smtClean="0"/>
              <a:t>2017/12/13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DDBEC0-2DB8-4133-8823-AC5F1478E71E}" type="slidenum">
              <a:rPr lang="zh-CN" altLang="en-US" smtClean="0"/>
              <a:t>‹#›</a:t>
            </a:fld>
            <a:endParaRPr lang="zh-CN" altLang="en-US"/>
          </a:p>
        </p:txBody>
      </p:sp>
    </p:spTree>
    <p:extLst>
      <p:ext uri="{BB962C8B-B14F-4D97-AF65-F5344CB8AC3E}">
        <p14:creationId xmlns:p14="http://schemas.microsoft.com/office/powerpoint/2010/main" val="1443306621"/>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2"/>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2"/>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A592ADA-4250-4FCF-A651-0F312BFFC3F1}" type="datetimeFigureOut">
              <a:rPr lang="zh-CN" altLang="en-US" smtClean="0"/>
              <a:t>2017/12/13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FDDBEC0-2DB8-4133-8823-AC5F1478E71E}" type="slidenum">
              <a:rPr lang="zh-CN" altLang="en-US" smtClean="0"/>
              <a:t>‹#›</a:t>
            </a:fld>
            <a:endParaRPr lang="zh-CN" altLang="en-US"/>
          </a:p>
        </p:txBody>
      </p:sp>
    </p:spTree>
    <p:extLst>
      <p:ext uri="{BB962C8B-B14F-4D97-AF65-F5344CB8AC3E}">
        <p14:creationId xmlns:p14="http://schemas.microsoft.com/office/powerpoint/2010/main" val="466780090"/>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9"/>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A592ADA-4250-4FCF-A651-0F312BFFC3F1}" type="datetimeFigureOut">
              <a:rPr lang="zh-CN" altLang="en-US" smtClean="0"/>
              <a:t>2017/12/13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FDDBEC0-2DB8-4133-8823-AC5F1478E71E}" type="slidenum">
              <a:rPr lang="zh-CN" altLang="en-US" smtClean="0"/>
              <a:t>‹#›</a:t>
            </a:fld>
            <a:endParaRPr lang="zh-CN" altLang="en-US"/>
          </a:p>
        </p:txBody>
      </p:sp>
    </p:spTree>
    <p:extLst>
      <p:ext uri="{BB962C8B-B14F-4D97-AF65-F5344CB8AC3E}">
        <p14:creationId xmlns:p14="http://schemas.microsoft.com/office/powerpoint/2010/main" val="2168383138"/>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A592ADA-4250-4FCF-A651-0F312BFFC3F1}" type="datetimeFigureOut">
              <a:rPr lang="zh-CN" altLang="en-US" smtClean="0"/>
              <a:t>2017/12/13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FDDBEC0-2DB8-4133-8823-AC5F1478E71E}" type="slidenum">
              <a:rPr lang="zh-CN" altLang="en-US" smtClean="0"/>
              <a:t>‹#›</a:t>
            </a:fld>
            <a:endParaRPr lang="zh-CN" altLang="en-US"/>
          </a:p>
        </p:txBody>
      </p:sp>
    </p:spTree>
    <p:extLst>
      <p:ext uri="{BB962C8B-B14F-4D97-AF65-F5344CB8AC3E}">
        <p14:creationId xmlns:p14="http://schemas.microsoft.com/office/powerpoint/2010/main" val="216427328"/>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A592ADA-4250-4FCF-A651-0F312BFFC3F1}" type="datetimeFigureOut">
              <a:rPr lang="zh-CN" altLang="en-US" smtClean="0"/>
              <a:t>2017/12/13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FDDBEC0-2DB8-4133-8823-AC5F1478E71E}" type="slidenum">
              <a:rPr lang="zh-CN" altLang="en-US" smtClean="0"/>
              <a:t>‹#›</a:t>
            </a:fld>
            <a:endParaRPr lang="zh-CN" altLang="en-US"/>
          </a:p>
        </p:txBody>
      </p:sp>
    </p:spTree>
    <p:extLst>
      <p:ext uri="{BB962C8B-B14F-4D97-AF65-F5344CB8AC3E}">
        <p14:creationId xmlns:p14="http://schemas.microsoft.com/office/powerpoint/2010/main" val="3844223085"/>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6EDAD4-58C7-4A31-AC81-4FC160797778}"/>
              </a:ext>
            </a:extLst>
          </p:cNvPr>
          <p:cNvSpPr>
            <a:spLocks noGrp="1"/>
          </p:cNvSpPr>
          <p:nvPr>
            <p:ph type="title"/>
          </p:nvPr>
        </p:nvSpPr>
        <p:spPr>
          <a:xfrm>
            <a:off x="623888" y="1709741"/>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E15EBDC9-90DF-4AB6-B8BE-789A49427CDA}"/>
              </a:ext>
            </a:extLst>
          </p:cNvPr>
          <p:cNvSpPr>
            <a:spLocks noGrp="1"/>
          </p:cNvSpPr>
          <p:nvPr>
            <p:ph type="body" idx="1"/>
          </p:nvPr>
        </p:nvSpPr>
        <p:spPr>
          <a:xfrm>
            <a:off x="623888" y="4589466"/>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0987E753-C4AA-48BD-8C4A-3DBD4F64ED93}"/>
              </a:ext>
            </a:extLst>
          </p:cNvPr>
          <p:cNvSpPr>
            <a:spLocks noGrp="1"/>
          </p:cNvSpPr>
          <p:nvPr>
            <p:ph type="dt" sz="half" idx="10"/>
          </p:nvPr>
        </p:nvSpPr>
        <p:spPr/>
        <p:txBody>
          <a:bodyPr/>
          <a:lstStyle/>
          <a:p>
            <a:fld id="{45A97E75-D426-461D-92AF-E334EF610C79}" type="datetimeFigureOut">
              <a:rPr lang="en-US" smtClean="0"/>
              <a:t>12/13/17</a:t>
            </a:fld>
            <a:endParaRPr lang="en-US"/>
          </a:p>
        </p:txBody>
      </p:sp>
      <p:sp>
        <p:nvSpPr>
          <p:cNvPr id="5" name="Footer Placeholder 4">
            <a:extLst>
              <a:ext uri="{FF2B5EF4-FFF2-40B4-BE49-F238E27FC236}">
                <a16:creationId xmlns:a16="http://schemas.microsoft.com/office/drawing/2014/main" xmlns="" id="{43A11C4C-1780-4C14-8C2E-2360279830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0663913F-138E-4B98-A689-F8F694653174}"/>
              </a:ext>
            </a:extLst>
          </p:cNvPr>
          <p:cNvSpPr>
            <a:spLocks noGrp="1"/>
          </p:cNvSpPr>
          <p:nvPr>
            <p:ph type="sldNum" sz="quarter" idx="12"/>
          </p:nvPr>
        </p:nvSpPr>
        <p:spPr/>
        <p:txBody>
          <a:bodyPr/>
          <a:lstStyle/>
          <a:p>
            <a:fld id="{C48DB14A-CD56-4DA9-8538-8FE2042CFCFA}" type="slidenum">
              <a:rPr lang="en-US" smtClean="0"/>
              <a:t>‹#›</a:t>
            </a:fld>
            <a:endParaRPr lang="en-US"/>
          </a:p>
        </p:txBody>
      </p:sp>
    </p:spTree>
    <p:extLst>
      <p:ext uri="{BB962C8B-B14F-4D97-AF65-F5344CB8AC3E}">
        <p14:creationId xmlns:p14="http://schemas.microsoft.com/office/powerpoint/2010/main" val="2461168564"/>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4" y="273049"/>
            <a:ext cx="3008313" cy="1162051"/>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4"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A592ADA-4250-4FCF-A651-0F312BFFC3F1}" type="datetimeFigureOut">
              <a:rPr lang="zh-CN" altLang="en-US" smtClean="0"/>
              <a:t>2017/12/13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FDDBEC0-2DB8-4133-8823-AC5F1478E71E}" type="slidenum">
              <a:rPr lang="zh-CN" altLang="en-US" smtClean="0"/>
              <a:t>‹#›</a:t>
            </a:fld>
            <a:endParaRPr lang="zh-CN" altLang="en-US"/>
          </a:p>
        </p:txBody>
      </p:sp>
    </p:spTree>
    <p:extLst>
      <p:ext uri="{BB962C8B-B14F-4D97-AF65-F5344CB8AC3E}">
        <p14:creationId xmlns:p14="http://schemas.microsoft.com/office/powerpoint/2010/main" val="54397173"/>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1"/>
            <a:ext cx="5486400" cy="566739"/>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A592ADA-4250-4FCF-A651-0F312BFFC3F1}" type="datetimeFigureOut">
              <a:rPr lang="zh-CN" altLang="en-US" smtClean="0"/>
              <a:t>2017/12/13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FDDBEC0-2DB8-4133-8823-AC5F1478E71E}" type="slidenum">
              <a:rPr lang="zh-CN" altLang="en-US" smtClean="0"/>
              <a:t>‹#›</a:t>
            </a:fld>
            <a:endParaRPr lang="zh-CN" altLang="en-US"/>
          </a:p>
        </p:txBody>
      </p:sp>
    </p:spTree>
    <p:extLst>
      <p:ext uri="{BB962C8B-B14F-4D97-AF65-F5344CB8AC3E}">
        <p14:creationId xmlns:p14="http://schemas.microsoft.com/office/powerpoint/2010/main" val="563338386"/>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A592ADA-4250-4FCF-A651-0F312BFFC3F1}" type="datetimeFigureOut">
              <a:rPr lang="zh-CN" altLang="en-US" smtClean="0"/>
              <a:t>2017/12/13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DDBEC0-2DB8-4133-8823-AC5F1478E71E}" type="slidenum">
              <a:rPr lang="zh-CN" altLang="en-US" smtClean="0"/>
              <a:t>‹#›</a:t>
            </a:fld>
            <a:endParaRPr lang="zh-CN" altLang="en-US"/>
          </a:p>
        </p:txBody>
      </p:sp>
    </p:spTree>
    <p:extLst>
      <p:ext uri="{BB962C8B-B14F-4D97-AF65-F5344CB8AC3E}">
        <p14:creationId xmlns:p14="http://schemas.microsoft.com/office/powerpoint/2010/main" val="2375137005"/>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376"/>
            <a:ext cx="2057400" cy="4387851"/>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6376"/>
            <a:ext cx="6019800" cy="4387851"/>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A592ADA-4250-4FCF-A651-0F312BFFC3F1}" type="datetimeFigureOut">
              <a:rPr lang="zh-CN" altLang="en-US" smtClean="0"/>
              <a:t>2017/12/13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DDBEC0-2DB8-4133-8823-AC5F1478E71E}" type="slidenum">
              <a:rPr lang="zh-CN" altLang="en-US" smtClean="0"/>
              <a:t>‹#›</a:t>
            </a:fld>
            <a:endParaRPr lang="zh-CN" altLang="en-US"/>
          </a:p>
        </p:txBody>
      </p:sp>
    </p:spTree>
    <p:extLst>
      <p:ext uri="{BB962C8B-B14F-4D97-AF65-F5344CB8AC3E}">
        <p14:creationId xmlns:p14="http://schemas.microsoft.com/office/powerpoint/2010/main" val="2390087907"/>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xmlns="" id="{7CF3D43D-651D-4ED8-ACC9-EAE835EA99A1}"/>
              </a:ext>
            </a:extLst>
          </p:cNvPr>
          <p:cNvSpPr>
            <a:spLocks noGrp="1"/>
          </p:cNvSpPr>
          <p:nvPr>
            <p:ph type="dt" sz="half" idx="10"/>
          </p:nvPr>
        </p:nvSpPr>
        <p:spPr/>
        <p:txBody>
          <a:bodyPr/>
          <a:lstStyle>
            <a:lvl1pPr>
              <a:defRPr/>
            </a:lvl1pPr>
          </a:lstStyle>
          <a:p>
            <a:fld id="{0777865C-2016-46A7-BE7C-FFF5EAC50460}" type="datetime1">
              <a:rPr lang="zh-CN" altLang="en-US"/>
              <a:pPr/>
              <a:t>2017/12/13</a:t>
            </a:fld>
            <a:endParaRPr lang="zh-CN" altLang="en-US"/>
          </a:p>
        </p:txBody>
      </p:sp>
      <p:sp>
        <p:nvSpPr>
          <p:cNvPr id="3" name="页脚占位符 4">
            <a:extLst>
              <a:ext uri="{FF2B5EF4-FFF2-40B4-BE49-F238E27FC236}">
                <a16:creationId xmlns:a16="http://schemas.microsoft.com/office/drawing/2014/main" xmlns="" id="{98424327-357D-4FE3-8CBE-2263F6443A15}"/>
              </a:ext>
            </a:extLst>
          </p:cNvPr>
          <p:cNvSpPr>
            <a:spLocks noGrp="1"/>
          </p:cNvSpPr>
          <p:nvPr>
            <p:ph type="ftr" sz="quarter" idx="11"/>
          </p:nvPr>
        </p:nvSpPr>
        <p:spPr/>
        <p:txBody>
          <a:bodyPr/>
          <a:lstStyle>
            <a:lvl1pPr>
              <a:defRPr/>
            </a:lvl1pPr>
          </a:lstStyle>
          <a:p>
            <a:endParaRPr lang="zh-CN" altLang="en-US"/>
          </a:p>
        </p:txBody>
      </p:sp>
      <p:sp>
        <p:nvSpPr>
          <p:cNvPr id="4" name="灯片编号占位符 5">
            <a:extLst>
              <a:ext uri="{FF2B5EF4-FFF2-40B4-BE49-F238E27FC236}">
                <a16:creationId xmlns:a16="http://schemas.microsoft.com/office/drawing/2014/main" xmlns="" id="{9C45D8F9-E830-44E4-881D-C2E96C40D734}"/>
              </a:ext>
            </a:extLst>
          </p:cNvPr>
          <p:cNvSpPr>
            <a:spLocks noGrp="1"/>
          </p:cNvSpPr>
          <p:nvPr>
            <p:ph type="sldNum" sz="quarter" idx="12"/>
          </p:nvPr>
        </p:nvSpPr>
        <p:spPr/>
        <p:txBody>
          <a:bodyPr/>
          <a:lstStyle>
            <a:lvl1pPr>
              <a:defRPr/>
            </a:lvl1pPr>
          </a:lstStyle>
          <a:p>
            <a:fld id="{FB185137-3FCF-4DC4-A2C4-C9793E5C6DAF}" type="slidenum">
              <a:rPr lang="zh-CN" altLang="en-US"/>
              <a:pPr/>
              <a:t>‹#›</a:t>
            </a:fld>
            <a:endParaRPr lang="zh-CN" altLang="en-US"/>
          </a:p>
        </p:txBody>
      </p:sp>
    </p:spTree>
    <p:extLst>
      <p:ext uri="{BB962C8B-B14F-4D97-AF65-F5344CB8AC3E}">
        <p14:creationId xmlns:p14="http://schemas.microsoft.com/office/powerpoint/2010/main" val="1159403176"/>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矩形 7">
            <a:extLst>
              <a:ext uri="{FF2B5EF4-FFF2-40B4-BE49-F238E27FC236}">
                <a16:creationId xmlns:a16="http://schemas.microsoft.com/office/drawing/2014/main" xmlns="" id="{4F7FD5CD-B42D-4DF7-BEC0-40726D123DEE}"/>
              </a:ext>
            </a:extLst>
          </p:cNvPr>
          <p:cNvSpPr/>
          <p:nvPr/>
        </p:nvSpPr>
        <p:spPr>
          <a:xfrm>
            <a:off x="0" y="0"/>
            <a:ext cx="9144000" cy="70485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800">
              <a:solidFill>
                <a:srgbClr val="FFFFFF"/>
              </a:solidFill>
            </a:endParaRPr>
          </a:p>
        </p:txBody>
      </p:sp>
      <p:sp>
        <p:nvSpPr>
          <p:cNvPr id="3" name="矩形 47">
            <a:extLst>
              <a:ext uri="{FF2B5EF4-FFF2-40B4-BE49-F238E27FC236}">
                <a16:creationId xmlns:a16="http://schemas.microsoft.com/office/drawing/2014/main" xmlns="" id="{705B181F-640B-4ACF-BD64-F5B8FF16FF6D}"/>
              </a:ext>
            </a:extLst>
          </p:cNvPr>
          <p:cNvSpPr/>
          <p:nvPr userDrawn="1"/>
        </p:nvSpPr>
        <p:spPr>
          <a:xfrm rot="2700000">
            <a:off x="451909" y="542926"/>
            <a:ext cx="289983" cy="215900"/>
          </a:xfrm>
          <a:custGeom>
            <a:avLst/>
            <a:gdLst>
              <a:gd name="connsiteX0" fmla="*/ 0 w 416623"/>
              <a:gd name="connsiteY0" fmla="*/ 0 h 416623"/>
              <a:gd name="connsiteX1" fmla="*/ 416623 w 416623"/>
              <a:gd name="connsiteY1" fmla="*/ 0 h 416623"/>
              <a:gd name="connsiteX2" fmla="*/ 416623 w 416623"/>
              <a:gd name="connsiteY2" fmla="*/ 416623 h 416623"/>
              <a:gd name="connsiteX3" fmla="*/ 0 w 416623"/>
              <a:gd name="connsiteY3" fmla="*/ 416623 h 416623"/>
              <a:gd name="connsiteX4" fmla="*/ 0 w 416623"/>
              <a:gd name="connsiteY4" fmla="*/ 0 h 416623"/>
              <a:gd name="connsiteX0-1" fmla="*/ 0 w 416623"/>
              <a:gd name="connsiteY0-2" fmla="*/ 416623 h 416623"/>
              <a:gd name="connsiteX1-3" fmla="*/ 416623 w 416623"/>
              <a:gd name="connsiteY1-4" fmla="*/ 0 h 416623"/>
              <a:gd name="connsiteX2-5" fmla="*/ 416623 w 416623"/>
              <a:gd name="connsiteY2-6" fmla="*/ 416623 h 416623"/>
              <a:gd name="connsiteX3-7" fmla="*/ 0 w 416623"/>
              <a:gd name="connsiteY3-8" fmla="*/ 416623 h 416623"/>
            </a:gdLst>
            <a:ahLst/>
            <a:cxnLst>
              <a:cxn ang="0">
                <a:pos x="connsiteX0-1" y="connsiteY0-2"/>
              </a:cxn>
              <a:cxn ang="0">
                <a:pos x="connsiteX1-3" y="connsiteY1-4"/>
              </a:cxn>
              <a:cxn ang="0">
                <a:pos x="connsiteX2-5" y="connsiteY2-6"/>
              </a:cxn>
              <a:cxn ang="0">
                <a:pos x="connsiteX3-7" y="connsiteY3-8"/>
              </a:cxn>
            </a:cxnLst>
            <a:rect l="l" t="t" r="r" b="b"/>
            <a:pathLst>
              <a:path w="416623" h="416623">
                <a:moveTo>
                  <a:pt x="0" y="416623"/>
                </a:moveTo>
                <a:lnTo>
                  <a:pt x="416623" y="0"/>
                </a:lnTo>
                <a:lnTo>
                  <a:pt x="416623" y="416623"/>
                </a:lnTo>
                <a:lnTo>
                  <a:pt x="0" y="416623"/>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800">
              <a:solidFill>
                <a:srgbClr val="FFFFFF"/>
              </a:solidFill>
            </a:endParaRPr>
          </a:p>
        </p:txBody>
      </p:sp>
      <p:sp>
        <p:nvSpPr>
          <p:cNvPr id="4" name="矩形 47">
            <a:extLst>
              <a:ext uri="{FF2B5EF4-FFF2-40B4-BE49-F238E27FC236}">
                <a16:creationId xmlns:a16="http://schemas.microsoft.com/office/drawing/2014/main" xmlns="" id="{B162C71D-BAA4-43A1-BBDE-6743F3C907C3}"/>
              </a:ext>
            </a:extLst>
          </p:cNvPr>
          <p:cNvSpPr/>
          <p:nvPr userDrawn="1"/>
        </p:nvSpPr>
        <p:spPr>
          <a:xfrm rot="2700000">
            <a:off x="451909" y="968376"/>
            <a:ext cx="143933" cy="107950"/>
          </a:xfrm>
          <a:custGeom>
            <a:avLst/>
            <a:gdLst>
              <a:gd name="connsiteX0" fmla="*/ 0 w 416623"/>
              <a:gd name="connsiteY0" fmla="*/ 0 h 416623"/>
              <a:gd name="connsiteX1" fmla="*/ 416623 w 416623"/>
              <a:gd name="connsiteY1" fmla="*/ 0 h 416623"/>
              <a:gd name="connsiteX2" fmla="*/ 416623 w 416623"/>
              <a:gd name="connsiteY2" fmla="*/ 416623 h 416623"/>
              <a:gd name="connsiteX3" fmla="*/ 0 w 416623"/>
              <a:gd name="connsiteY3" fmla="*/ 416623 h 416623"/>
              <a:gd name="connsiteX4" fmla="*/ 0 w 416623"/>
              <a:gd name="connsiteY4" fmla="*/ 0 h 416623"/>
              <a:gd name="connsiteX0-1" fmla="*/ 0 w 416623"/>
              <a:gd name="connsiteY0-2" fmla="*/ 416623 h 416623"/>
              <a:gd name="connsiteX1-3" fmla="*/ 416623 w 416623"/>
              <a:gd name="connsiteY1-4" fmla="*/ 0 h 416623"/>
              <a:gd name="connsiteX2-5" fmla="*/ 416623 w 416623"/>
              <a:gd name="connsiteY2-6" fmla="*/ 416623 h 416623"/>
              <a:gd name="connsiteX3-7" fmla="*/ 0 w 416623"/>
              <a:gd name="connsiteY3-8" fmla="*/ 416623 h 416623"/>
            </a:gdLst>
            <a:ahLst/>
            <a:cxnLst>
              <a:cxn ang="0">
                <a:pos x="connsiteX0-1" y="connsiteY0-2"/>
              </a:cxn>
              <a:cxn ang="0">
                <a:pos x="connsiteX1-3" y="connsiteY1-4"/>
              </a:cxn>
              <a:cxn ang="0">
                <a:pos x="connsiteX2-5" y="connsiteY2-6"/>
              </a:cxn>
              <a:cxn ang="0">
                <a:pos x="connsiteX3-7" y="connsiteY3-8"/>
              </a:cxn>
            </a:cxnLst>
            <a:rect l="l" t="t" r="r" b="b"/>
            <a:pathLst>
              <a:path w="416623" h="416623">
                <a:moveTo>
                  <a:pt x="0" y="416623"/>
                </a:moveTo>
                <a:lnTo>
                  <a:pt x="416623" y="0"/>
                </a:lnTo>
                <a:lnTo>
                  <a:pt x="416623" y="416623"/>
                </a:lnTo>
                <a:lnTo>
                  <a:pt x="0" y="416623"/>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800">
              <a:solidFill>
                <a:srgbClr val="FFFFFF"/>
              </a:solidFill>
            </a:endParaRPr>
          </a:p>
        </p:txBody>
      </p:sp>
      <p:sp>
        <p:nvSpPr>
          <p:cNvPr id="5" name="矩形 47">
            <a:extLst>
              <a:ext uri="{FF2B5EF4-FFF2-40B4-BE49-F238E27FC236}">
                <a16:creationId xmlns:a16="http://schemas.microsoft.com/office/drawing/2014/main" xmlns="" id="{B09EE154-E00E-4099-8AE7-D58F92E4EF88}"/>
              </a:ext>
            </a:extLst>
          </p:cNvPr>
          <p:cNvSpPr/>
          <p:nvPr userDrawn="1"/>
        </p:nvSpPr>
        <p:spPr>
          <a:xfrm rot="18900000" flipV="1">
            <a:off x="131763" y="516467"/>
            <a:ext cx="298450" cy="397933"/>
          </a:xfrm>
          <a:custGeom>
            <a:avLst/>
            <a:gdLst>
              <a:gd name="connsiteX0" fmla="*/ 0 w 416623"/>
              <a:gd name="connsiteY0" fmla="*/ 0 h 416623"/>
              <a:gd name="connsiteX1" fmla="*/ 416623 w 416623"/>
              <a:gd name="connsiteY1" fmla="*/ 0 h 416623"/>
              <a:gd name="connsiteX2" fmla="*/ 416623 w 416623"/>
              <a:gd name="connsiteY2" fmla="*/ 416623 h 416623"/>
              <a:gd name="connsiteX3" fmla="*/ 0 w 416623"/>
              <a:gd name="connsiteY3" fmla="*/ 416623 h 416623"/>
              <a:gd name="connsiteX4" fmla="*/ 0 w 416623"/>
              <a:gd name="connsiteY4" fmla="*/ 0 h 416623"/>
              <a:gd name="connsiteX0-1" fmla="*/ 0 w 416623"/>
              <a:gd name="connsiteY0-2" fmla="*/ 416623 h 416623"/>
              <a:gd name="connsiteX1-3" fmla="*/ 416623 w 416623"/>
              <a:gd name="connsiteY1-4" fmla="*/ 0 h 416623"/>
              <a:gd name="connsiteX2-5" fmla="*/ 416623 w 416623"/>
              <a:gd name="connsiteY2-6" fmla="*/ 416623 h 416623"/>
              <a:gd name="connsiteX3-7" fmla="*/ 0 w 416623"/>
              <a:gd name="connsiteY3-8" fmla="*/ 416623 h 416623"/>
            </a:gdLst>
            <a:ahLst/>
            <a:cxnLst>
              <a:cxn ang="0">
                <a:pos x="connsiteX0-1" y="connsiteY0-2"/>
              </a:cxn>
              <a:cxn ang="0">
                <a:pos x="connsiteX1-3" y="connsiteY1-4"/>
              </a:cxn>
              <a:cxn ang="0">
                <a:pos x="connsiteX2-5" y="connsiteY2-6"/>
              </a:cxn>
              <a:cxn ang="0">
                <a:pos x="connsiteX3-7" y="connsiteY3-8"/>
              </a:cxn>
            </a:cxnLst>
            <a:rect l="l" t="t" r="r" b="b"/>
            <a:pathLst>
              <a:path w="416623" h="416623">
                <a:moveTo>
                  <a:pt x="0" y="416623"/>
                </a:moveTo>
                <a:lnTo>
                  <a:pt x="416623" y="0"/>
                </a:lnTo>
                <a:lnTo>
                  <a:pt x="416623" y="416623"/>
                </a:lnTo>
                <a:lnTo>
                  <a:pt x="0" y="41662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800">
              <a:solidFill>
                <a:srgbClr val="FFFFFF"/>
              </a:solidFill>
            </a:endParaRPr>
          </a:p>
        </p:txBody>
      </p:sp>
      <p:sp>
        <p:nvSpPr>
          <p:cNvPr id="6" name="矩形 47">
            <a:extLst>
              <a:ext uri="{FF2B5EF4-FFF2-40B4-BE49-F238E27FC236}">
                <a16:creationId xmlns:a16="http://schemas.microsoft.com/office/drawing/2014/main" xmlns="" id="{06B7E313-1E48-4415-AC81-29C4B3B37C60}"/>
              </a:ext>
            </a:extLst>
          </p:cNvPr>
          <p:cNvSpPr/>
          <p:nvPr userDrawn="1"/>
        </p:nvSpPr>
        <p:spPr>
          <a:xfrm rot="2700000">
            <a:off x="267760" y="824972"/>
            <a:ext cx="182033" cy="136525"/>
          </a:xfrm>
          <a:custGeom>
            <a:avLst/>
            <a:gdLst>
              <a:gd name="connsiteX0" fmla="*/ 0 w 416623"/>
              <a:gd name="connsiteY0" fmla="*/ 0 h 416623"/>
              <a:gd name="connsiteX1" fmla="*/ 416623 w 416623"/>
              <a:gd name="connsiteY1" fmla="*/ 0 h 416623"/>
              <a:gd name="connsiteX2" fmla="*/ 416623 w 416623"/>
              <a:gd name="connsiteY2" fmla="*/ 416623 h 416623"/>
              <a:gd name="connsiteX3" fmla="*/ 0 w 416623"/>
              <a:gd name="connsiteY3" fmla="*/ 416623 h 416623"/>
              <a:gd name="connsiteX4" fmla="*/ 0 w 416623"/>
              <a:gd name="connsiteY4" fmla="*/ 0 h 416623"/>
              <a:gd name="connsiteX0-1" fmla="*/ 0 w 416623"/>
              <a:gd name="connsiteY0-2" fmla="*/ 416623 h 416623"/>
              <a:gd name="connsiteX1-3" fmla="*/ 416623 w 416623"/>
              <a:gd name="connsiteY1-4" fmla="*/ 0 h 416623"/>
              <a:gd name="connsiteX2-5" fmla="*/ 416623 w 416623"/>
              <a:gd name="connsiteY2-6" fmla="*/ 416623 h 416623"/>
              <a:gd name="connsiteX3-7" fmla="*/ 0 w 416623"/>
              <a:gd name="connsiteY3-8" fmla="*/ 416623 h 416623"/>
            </a:gdLst>
            <a:ahLst/>
            <a:cxnLst>
              <a:cxn ang="0">
                <a:pos x="connsiteX0-1" y="connsiteY0-2"/>
              </a:cxn>
              <a:cxn ang="0">
                <a:pos x="connsiteX1-3" y="connsiteY1-4"/>
              </a:cxn>
              <a:cxn ang="0">
                <a:pos x="connsiteX2-5" y="connsiteY2-6"/>
              </a:cxn>
              <a:cxn ang="0">
                <a:pos x="connsiteX3-7" y="connsiteY3-8"/>
              </a:cxn>
            </a:cxnLst>
            <a:rect l="l" t="t" r="r" b="b"/>
            <a:pathLst>
              <a:path w="416623" h="416623">
                <a:moveTo>
                  <a:pt x="0" y="416623"/>
                </a:moveTo>
                <a:lnTo>
                  <a:pt x="416623" y="0"/>
                </a:lnTo>
                <a:lnTo>
                  <a:pt x="416623" y="416623"/>
                </a:lnTo>
                <a:lnTo>
                  <a:pt x="0" y="416623"/>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800">
              <a:solidFill>
                <a:srgbClr val="FFFFFF"/>
              </a:solidFill>
            </a:endParaRPr>
          </a:p>
        </p:txBody>
      </p:sp>
    </p:spTree>
    <p:extLst>
      <p:ext uri="{BB962C8B-B14F-4D97-AF65-F5344CB8AC3E}">
        <p14:creationId xmlns:p14="http://schemas.microsoft.com/office/powerpoint/2010/main" val="3806882498"/>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1"/>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1"/>
              <a:t>单击此处编辑母版文本样式</a:t>
            </a:r>
          </a:p>
        </p:txBody>
      </p:sp>
      <p:sp>
        <p:nvSpPr>
          <p:cNvPr id="4" name="日期占位符 3">
            <a:extLst>
              <a:ext uri="{FF2B5EF4-FFF2-40B4-BE49-F238E27FC236}">
                <a16:creationId xmlns:a16="http://schemas.microsoft.com/office/drawing/2014/main" xmlns="" id="{A3E2F934-97E3-49FE-8097-A23CE785FBC9}"/>
              </a:ext>
            </a:extLst>
          </p:cNvPr>
          <p:cNvSpPr>
            <a:spLocks noGrp="1"/>
          </p:cNvSpPr>
          <p:nvPr>
            <p:ph type="dt" sz="half" idx="10"/>
          </p:nvPr>
        </p:nvSpPr>
        <p:spPr/>
        <p:txBody>
          <a:bodyPr/>
          <a:lstStyle>
            <a:lvl1pPr>
              <a:defRPr/>
            </a:lvl1pPr>
          </a:lstStyle>
          <a:p>
            <a:fld id="{0777865C-2016-46A7-BE7C-FFF5EAC50460}" type="datetime1">
              <a:rPr lang="zh-CN" altLang="en-US"/>
              <a:pPr/>
              <a:t>2017/12/13</a:t>
            </a:fld>
            <a:endParaRPr lang="zh-CN" altLang="en-US"/>
          </a:p>
        </p:txBody>
      </p:sp>
      <p:sp>
        <p:nvSpPr>
          <p:cNvPr id="5" name="页脚占位符 4">
            <a:extLst>
              <a:ext uri="{FF2B5EF4-FFF2-40B4-BE49-F238E27FC236}">
                <a16:creationId xmlns:a16="http://schemas.microsoft.com/office/drawing/2014/main" xmlns="" id="{FA869238-2077-40B0-B598-3623EE09E8ED}"/>
              </a:ext>
            </a:extLst>
          </p:cNvPr>
          <p:cNvSpPr>
            <a:spLocks noGrp="1"/>
          </p:cNvSpPr>
          <p:nvPr>
            <p:ph type="ftr" sz="quarter" idx="11"/>
          </p:nvPr>
        </p:nvSpPr>
        <p:spPr/>
        <p:txBody>
          <a:bodyPr/>
          <a:lstStyle>
            <a:lvl1pPr>
              <a:defRPr/>
            </a:lvl1pPr>
          </a:lstStyle>
          <a:p>
            <a:endParaRPr lang="zh-CN" altLang="en-US"/>
          </a:p>
        </p:txBody>
      </p:sp>
      <p:sp>
        <p:nvSpPr>
          <p:cNvPr id="6" name="灯片编号占位符 5">
            <a:extLst>
              <a:ext uri="{FF2B5EF4-FFF2-40B4-BE49-F238E27FC236}">
                <a16:creationId xmlns:a16="http://schemas.microsoft.com/office/drawing/2014/main" xmlns="" id="{D8BB9AB5-094B-4438-A5B6-B3673CD32712}"/>
              </a:ext>
            </a:extLst>
          </p:cNvPr>
          <p:cNvSpPr>
            <a:spLocks noGrp="1"/>
          </p:cNvSpPr>
          <p:nvPr>
            <p:ph type="sldNum" sz="quarter" idx="12"/>
          </p:nvPr>
        </p:nvSpPr>
        <p:spPr/>
        <p:txBody>
          <a:bodyPr/>
          <a:lstStyle>
            <a:lvl1pPr>
              <a:defRPr/>
            </a:lvl1pPr>
          </a:lstStyle>
          <a:p>
            <a:fld id="{8C5486D1-AFCC-4E42-A07B-C0E76FDA2941}" type="slidenum">
              <a:rPr lang="zh-CN" altLang="en-US"/>
              <a:pPr/>
              <a:t>‹#›</a:t>
            </a:fld>
            <a:endParaRPr lang="zh-CN" altLang="en-US"/>
          </a:p>
        </p:txBody>
      </p:sp>
    </p:spTree>
    <p:extLst>
      <p:ext uri="{BB962C8B-B14F-4D97-AF65-F5344CB8AC3E}">
        <p14:creationId xmlns:p14="http://schemas.microsoft.com/office/powerpoint/2010/main" val="3828472414"/>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200152"/>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200152"/>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3">
            <a:extLst>
              <a:ext uri="{FF2B5EF4-FFF2-40B4-BE49-F238E27FC236}">
                <a16:creationId xmlns:a16="http://schemas.microsoft.com/office/drawing/2014/main" xmlns="" id="{8D156201-EC2D-4E89-9D97-CFE10806D4E8}"/>
              </a:ext>
            </a:extLst>
          </p:cNvPr>
          <p:cNvSpPr>
            <a:spLocks noGrp="1"/>
          </p:cNvSpPr>
          <p:nvPr>
            <p:ph type="dt" sz="half" idx="10"/>
          </p:nvPr>
        </p:nvSpPr>
        <p:spPr/>
        <p:txBody>
          <a:bodyPr/>
          <a:lstStyle>
            <a:lvl1pPr>
              <a:defRPr/>
            </a:lvl1pPr>
          </a:lstStyle>
          <a:p>
            <a:fld id="{0777865C-2016-46A7-BE7C-FFF5EAC50460}" type="datetime1">
              <a:rPr lang="zh-CN" altLang="en-US"/>
              <a:pPr/>
              <a:t>2017/12/13</a:t>
            </a:fld>
            <a:endParaRPr lang="zh-CN" altLang="en-US"/>
          </a:p>
        </p:txBody>
      </p:sp>
      <p:sp>
        <p:nvSpPr>
          <p:cNvPr id="6" name="页脚占位符 4">
            <a:extLst>
              <a:ext uri="{FF2B5EF4-FFF2-40B4-BE49-F238E27FC236}">
                <a16:creationId xmlns:a16="http://schemas.microsoft.com/office/drawing/2014/main" xmlns="" id="{DA3C9C29-4436-47B9-A8B2-39FA87AD4384}"/>
              </a:ext>
            </a:extLst>
          </p:cNvPr>
          <p:cNvSpPr>
            <a:spLocks noGrp="1"/>
          </p:cNvSpPr>
          <p:nvPr>
            <p:ph type="ftr" sz="quarter" idx="11"/>
          </p:nvPr>
        </p:nvSpPr>
        <p:spPr/>
        <p:txBody>
          <a:bodyPr/>
          <a:lstStyle>
            <a:lvl1pPr>
              <a:defRPr/>
            </a:lvl1pPr>
          </a:lstStyle>
          <a:p>
            <a:endParaRPr lang="zh-CN" altLang="en-US"/>
          </a:p>
        </p:txBody>
      </p:sp>
      <p:sp>
        <p:nvSpPr>
          <p:cNvPr id="7" name="灯片编号占位符 5">
            <a:extLst>
              <a:ext uri="{FF2B5EF4-FFF2-40B4-BE49-F238E27FC236}">
                <a16:creationId xmlns:a16="http://schemas.microsoft.com/office/drawing/2014/main" xmlns="" id="{C26A71EF-D35E-4BAE-AE46-233144A885C5}"/>
              </a:ext>
            </a:extLst>
          </p:cNvPr>
          <p:cNvSpPr>
            <a:spLocks noGrp="1"/>
          </p:cNvSpPr>
          <p:nvPr>
            <p:ph type="sldNum" sz="quarter" idx="12"/>
          </p:nvPr>
        </p:nvSpPr>
        <p:spPr/>
        <p:txBody>
          <a:bodyPr/>
          <a:lstStyle>
            <a:lvl1pPr>
              <a:defRPr/>
            </a:lvl1pPr>
          </a:lstStyle>
          <a:p>
            <a:fld id="{236F4A8D-8BAD-4A37-B2E1-E8F4E11EFC25}" type="slidenum">
              <a:rPr lang="zh-CN" altLang="en-US"/>
              <a:pPr/>
              <a:t>‹#›</a:t>
            </a:fld>
            <a:endParaRPr lang="zh-CN" altLang="en-US"/>
          </a:p>
        </p:txBody>
      </p:sp>
    </p:spTree>
    <p:extLst>
      <p:ext uri="{BB962C8B-B14F-4D97-AF65-F5344CB8AC3E}">
        <p14:creationId xmlns:p14="http://schemas.microsoft.com/office/powerpoint/2010/main" val="2525505831"/>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9"/>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a:extLst>
              <a:ext uri="{FF2B5EF4-FFF2-40B4-BE49-F238E27FC236}">
                <a16:creationId xmlns:a16="http://schemas.microsoft.com/office/drawing/2014/main" xmlns="" id="{218D98EA-8A14-4DBD-B578-9CF51FCF0509}"/>
              </a:ext>
            </a:extLst>
          </p:cNvPr>
          <p:cNvSpPr>
            <a:spLocks noGrp="1"/>
          </p:cNvSpPr>
          <p:nvPr>
            <p:ph type="dt" sz="half" idx="10"/>
          </p:nvPr>
        </p:nvSpPr>
        <p:spPr/>
        <p:txBody>
          <a:bodyPr/>
          <a:lstStyle>
            <a:lvl1pPr>
              <a:defRPr/>
            </a:lvl1pPr>
          </a:lstStyle>
          <a:p>
            <a:fld id="{0777865C-2016-46A7-BE7C-FFF5EAC50460}" type="datetime1">
              <a:rPr lang="zh-CN" altLang="en-US"/>
              <a:pPr/>
              <a:t>2017/12/13</a:t>
            </a:fld>
            <a:endParaRPr lang="zh-CN" altLang="en-US"/>
          </a:p>
        </p:txBody>
      </p:sp>
      <p:sp>
        <p:nvSpPr>
          <p:cNvPr id="8" name="页脚占位符 4">
            <a:extLst>
              <a:ext uri="{FF2B5EF4-FFF2-40B4-BE49-F238E27FC236}">
                <a16:creationId xmlns:a16="http://schemas.microsoft.com/office/drawing/2014/main" xmlns="" id="{DBEA35B0-AA70-446D-9642-0EDCEEFE43D4}"/>
              </a:ext>
            </a:extLst>
          </p:cNvPr>
          <p:cNvSpPr>
            <a:spLocks noGrp="1"/>
          </p:cNvSpPr>
          <p:nvPr>
            <p:ph type="ftr" sz="quarter" idx="11"/>
          </p:nvPr>
        </p:nvSpPr>
        <p:spPr/>
        <p:txBody>
          <a:bodyPr/>
          <a:lstStyle>
            <a:lvl1pPr>
              <a:defRPr/>
            </a:lvl1pPr>
          </a:lstStyle>
          <a:p>
            <a:endParaRPr lang="zh-CN" altLang="en-US"/>
          </a:p>
        </p:txBody>
      </p:sp>
      <p:sp>
        <p:nvSpPr>
          <p:cNvPr id="9" name="灯片编号占位符 5">
            <a:extLst>
              <a:ext uri="{FF2B5EF4-FFF2-40B4-BE49-F238E27FC236}">
                <a16:creationId xmlns:a16="http://schemas.microsoft.com/office/drawing/2014/main" xmlns="" id="{14F91E05-3FB2-44B6-8235-AFFA8182154B}"/>
              </a:ext>
            </a:extLst>
          </p:cNvPr>
          <p:cNvSpPr>
            <a:spLocks noGrp="1"/>
          </p:cNvSpPr>
          <p:nvPr>
            <p:ph type="sldNum" sz="quarter" idx="12"/>
          </p:nvPr>
        </p:nvSpPr>
        <p:spPr/>
        <p:txBody>
          <a:bodyPr/>
          <a:lstStyle>
            <a:lvl1pPr>
              <a:defRPr/>
            </a:lvl1pPr>
          </a:lstStyle>
          <a:p>
            <a:fld id="{4EBE7C68-53EE-4BBB-8BFC-D647CDDE4FB4}" type="slidenum">
              <a:rPr lang="zh-CN" altLang="en-US"/>
              <a:pPr/>
              <a:t>‹#›</a:t>
            </a:fld>
            <a:endParaRPr lang="zh-CN" altLang="en-US"/>
          </a:p>
        </p:txBody>
      </p:sp>
    </p:spTree>
    <p:extLst>
      <p:ext uri="{BB962C8B-B14F-4D97-AF65-F5344CB8AC3E}">
        <p14:creationId xmlns:p14="http://schemas.microsoft.com/office/powerpoint/2010/main" val="520297338"/>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a:extLst>
              <a:ext uri="{FF2B5EF4-FFF2-40B4-BE49-F238E27FC236}">
                <a16:creationId xmlns:a16="http://schemas.microsoft.com/office/drawing/2014/main" xmlns="" id="{1E24FBAA-D318-4005-98A9-DE1D14CB4739}"/>
              </a:ext>
            </a:extLst>
          </p:cNvPr>
          <p:cNvSpPr>
            <a:spLocks noGrp="1"/>
          </p:cNvSpPr>
          <p:nvPr>
            <p:ph type="dt" sz="half" idx="10"/>
          </p:nvPr>
        </p:nvSpPr>
        <p:spPr/>
        <p:txBody>
          <a:bodyPr/>
          <a:lstStyle>
            <a:lvl1pPr>
              <a:defRPr/>
            </a:lvl1pPr>
          </a:lstStyle>
          <a:p>
            <a:fld id="{0777865C-2016-46A7-BE7C-FFF5EAC50460}" type="datetime1">
              <a:rPr lang="zh-CN" altLang="en-US"/>
              <a:pPr/>
              <a:t>2017/12/13</a:t>
            </a:fld>
            <a:endParaRPr lang="zh-CN" altLang="en-US"/>
          </a:p>
        </p:txBody>
      </p:sp>
      <p:sp>
        <p:nvSpPr>
          <p:cNvPr id="4" name="页脚占位符 4">
            <a:extLst>
              <a:ext uri="{FF2B5EF4-FFF2-40B4-BE49-F238E27FC236}">
                <a16:creationId xmlns:a16="http://schemas.microsoft.com/office/drawing/2014/main" xmlns="" id="{64D75307-9A13-429C-9512-4E2E90F3B32D}"/>
              </a:ext>
            </a:extLst>
          </p:cNvPr>
          <p:cNvSpPr>
            <a:spLocks noGrp="1"/>
          </p:cNvSpPr>
          <p:nvPr>
            <p:ph type="ftr" sz="quarter" idx="11"/>
          </p:nvPr>
        </p:nvSpPr>
        <p:spPr/>
        <p:txBody>
          <a:bodyPr/>
          <a:lstStyle>
            <a:lvl1pPr>
              <a:defRPr/>
            </a:lvl1pPr>
          </a:lstStyle>
          <a:p>
            <a:endParaRPr lang="zh-CN" altLang="en-US"/>
          </a:p>
        </p:txBody>
      </p:sp>
      <p:sp>
        <p:nvSpPr>
          <p:cNvPr id="5" name="灯片编号占位符 5">
            <a:extLst>
              <a:ext uri="{FF2B5EF4-FFF2-40B4-BE49-F238E27FC236}">
                <a16:creationId xmlns:a16="http://schemas.microsoft.com/office/drawing/2014/main" xmlns="" id="{D2F55E50-90B4-4913-BC64-ABD082A9D794}"/>
              </a:ext>
            </a:extLst>
          </p:cNvPr>
          <p:cNvSpPr>
            <a:spLocks noGrp="1"/>
          </p:cNvSpPr>
          <p:nvPr>
            <p:ph type="sldNum" sz="quarter" idx="12"/>
          </p:nvPr>
        </p:nvSpPr>
        <p:spPr/>
        <p:txBody>
          <a:bodyPr/>
          <a:lstStyle>
            <a:lvl1pPr>
              <a:defRPr/>
            </a:lvl1pPr>
          </a:lstStyle>
          <a:p>
            <a:fld id="{625928CF-276A-41E9-A977-F1654AA7C880}" type="slidenum">
              <a:rPr lang="zh-CN" altLang="en-US"/>
              <a:pPr/>
              <a:t>‹#›</a:t>
            </a:fld>
            <a:endParaRPr lang="zh-CN" altLang="en-US"/>
          </a:p>
        </p:txBody>
      </p:sp>
    </p:spTree>
    <p:extLst>
      <p:ext uri="{BB962C8B-B14F-4D97-AF65-F5344CB8AC3E}">
        <p14:creationId xmlns:p14="http://schemas.microsoft.com/office/powerpoint/2010/main" val="152499805"/>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3543B9F-916D-40CC-A7AC-69F0A8CEC3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56DDF42A-DB22-4BA7-9DAC-CFD88D28A620}"/>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4136643D-2156-48DD-AE2C-42659153C2E6}"/>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80381216-CFF3-468B-9066-D4DE321EC277}"/>
              </a:ext>
            </a:extLst>
          </p:cNvPr>
          <p:cNvSpPr>
            <a:spLocks noGrp="1"/>
          </p:cNvSpPr>
          <p:nvPr>
            <p:ph type="dt" sz="half" idx="10"/>
          </p:nvPr>
        </p:nvSpPr>
        <p:spPr/>
        <p:txBody>
          <a:bodyPr/>
          <a:lstStyle/>
          <a:p>
            <a:fld id="{45A97E75-D426-461D-92AF-E334EF610C79}" type="datetimeFigureOut">
              <a:rPr lang="en-US" smtClean="0"/>
              <a:t>12/13/17</a:t>
            </a:fld>
            <a:endParaRPr lang="en-US"/>
          </a:p>
        </p:txBody>
      </p:sp>
      <p:sp>
        <p:nvSpPr>
          <p:cNvPr id="6" name="Footer Placeholder 5">
            <a:extLst>
              <a:ext uri="{FF2B5EF4-FFF2-40B4-BE49-F238E27FC236}">
                <a16:creationId xmlns:a16="http://schemas.microsoft.com/office/drawing/2014/main" xmlns="" id="{F0BC97E6-FFB5-4167-BB3D-7294881CEA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B9D742CC-17EE-4330-9718-17E8B83B3D89}"/>
              </a:ext>
            </a:extLst>
          </p:cNvPr>
          <p:cNvSpPr>
            <a:spLocks noGrp="1"/>
          </p:cNvSpPr>
          <p:nvPr>
            <p:ph type="sldNum" sz="quarter" idx="12"/>
          </p:nvPr>
        </p:nvSpPr>
        <p:spPr/>
        <p:txBody>
          <a:bodyPr/>
          <a:lstStyle/>
          <a:p>
            <a:fld id="{C48DB14A-CD56-4DA9-8538-8FE2042CFCFA}" type="slidenum">
              <a:rPr lang="en-US" smtClean="0"/>
              <a:t>‹#›</a:t>
            </a:fld>
            <a:endParaRPr lang="en-US"/>
          </a:p>
        </p:txBody>
      </p:sp>
    </p:spTree>
    <p:extLst>
      <p:ext uri="{BB962C8B-B14F-4D97-AF65-F5344CB8AC3E}">
        <p14:creationId xmlns:p14="http://schemas.microsoft.com/office/powerpoint/2010/main" val="3646406423"/>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xmlns="" id="{FF73657D-7E11-47CB-8FB1-AF5785E7C28F}"/>
              </a:ext>
            </a:extLst>
          </p:cNvPr>
          <p:cNvSpPr>
            <a:spLocks noGrp="1"/>
          </p:cNvSpPr>
          <p:nvPr>
            <p:ph type="dt" sz="half" idx="10"/>
          </p:nvPr>
        </p:nvSpPr>
        <p:spPr/>
        <p:txBody>
          <a:bodyPr/>
          <a:lstStyle>
            <a:lvl1pPr>
              <a:defRPr/>
            </a:lvl1pPr>
          </a:lstStyle>
          <a:p>
            <a:fld id="{0777865C-2016-46A7-BE7C-FFF5EAC50460}" type="datetime1">
              <a:rPr lang="zh-CN" altLang="en-US"/>
              <a:pPr/>
              <a:t>2017/12/13</a:t>
            </a:fld>
            <a:endParaRPr lang="zh-CN" altLang="en-US"/>
          </a:p>
        </p:txBody>
      </p:sp>
      <p:sp>
        <p:nvSpPr>
          <p:cNvPr id="3" name="页脚占位符 4">
            <a:extLst>
              <a:ext uri="{FF2B5EF4-FFF2-40B4-BE49-F238E27FC236}">
                <a16:creationId xmlns:a16="http://schemas.microsoft.com/office/drawing/2014/main" xmlns="" id="{EC13290C-AFD7-4D6D-A3F8-6DC8F44DAE86}"/>
              </a:ext>
            </a:extLst>
          </p:cNvPr>
          <p:cNvSpPr>
            <a:spLocks noGrp="1"/>
          </p:cNvSpPr>
          <p:nvPr>
            <p:ph type="ftr" sz="quarter" idx="11"/>
          </p:nvPr>
        </p:nvSpPr>
        <p:spPr/>
        <p:txBody>
          <a:bodyPr/>
          <a:lstStyle>
            <a:lvl1pPr>
              <a:defRPr/>
            </a:lvl1pPr>
          </a:lstStyle>
          <a:p>
            <a:endParaRPr lang="zh-CN" altLang="en-US"/>
          </a:p>
        </p:txBody>
      </p:sp>
      <p:sp>
        <p:nvSpPr>
          <p:cNvPr id="4" name="灯片编号占位符 5">
            <a:extLst>
              <a:ext uri="{FF2B5EF4-FFF2-40B4-BE49-F238E27FC236}">
                <a16:creationId xmlns:a16="http://schemas.microsoft.com/office/drawing/2014/main" xmlns="" id="{F0720771-B556-4353-90C1-17279164A74C}"/>
              </a:ext>
            </a:extLst>
          </p:cNvPr>
          <p:cNvSpPr>
            <a:spLocks noGrp="1"/>
          </p:cNvSpPr>
          <p:nvPr>
            <p:ph type="sldNum" sz="quarter" idx="12"/>
          </p:nvPr>
        </p:nvSpPr>
        <p:spPr/>
        <p:txBody>
          <a:bodyPr/>
          <a:lstStyle>
            <a:lvl1pPr>
              <a:defRPr/>
            </a:lvl1pPr>
          </a:lstStyle>
          <a:p>
            <a:fld id="{73EAFD46-959A-450E-B98E-811FFB1043CF}" type="slidenum">
              <a:rPr lang="zh-CN" altLang="en-US"/>
              <a:pPr/>
              <a:t>‹#›</a:t>
            </a:fld>
            <a:endParaRPr lang="zh-CN" altLang="en-US"/>
          </a:p>
        </p:txBody>
      </p:sp>
    </p:spTree>
    <p:extLst>
      <p:ext uri="{BB962C8B-B14F-4D97-AF65-F5344CB8AC3E}">
        <p14:creationId xmlns:p14="http://schemas.microsoft.com/office/powerpoint/2010/main" val="3875784482"/>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4" y="273049"/>
            <a:ext cx="3008313" cy="1162051"/>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4"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xmlns="" id="{54D325EF-17ED-4797-8197-CAB6CA8F93A9}"/>
              </a:ext>
            </a:extLst>
          </p:cNvPr>
          <p:cNvSpPr>
            <a:spLocks noGrp="1"/>
          </p:cNvSpPr>
          <p:nvPr>
            <p:ph type="dt" sz="half" idx="10"/>
          </p:nvPr>
        </p:nvSpPr>
        <p:spPr/>
        <p:txBody>
          <a:bodyPr/>
          <a:lstStyle>
            <a:lvl1pPr>
              <a:defRPr/>
            </a:lvl1pPr>
          </a:lstStyle>
          <a:p>
            <a:fld id="{0777865C-2016-46A7-BE7C-FFF5EAC50460}" type="datetime1">
              <a:rPr lang="zh-CN" altLang="en-US"/>
              <a:pPr/>
              <a:t>2017/12/13</a:t>
            </a:fld>
            <a:endParaRPr lang="zh-CN" altLang="en-US"/>
          </a:p>
        </p:txBody>
      </p:sp>
      <p:sp>
        <p:nvSpPr>
          <p:cNvPr id="6" name="页脚占位符 4">
            <a:extLst>
              <a:ext uri="{FF2B5EF4-FFF2-40B4-BE49-F238E27FC236}">
                <a16:creationId xmlns:a16="http://schemas.microsoft.com/office/drawing/2014/main" xmlns="" id="{A11C133B-B563-4400-ACD4-354A1170798A}"/>
              </a:ext>
            </a:extLst>
          </p:cNvPr>
          <p:cNvSpPr>
            <a:spLocks noGrp="1"/>
          </p:cNvSpPr>
          <p:nvPr>
            <p:ph type="ftr" sz="quarter" idx="11"/>
          </p:nvPr>
        </p:nvSpPr>
        <p:spPr/>
        <p:txBody>
          <a:bodyPr/>
          <a:lstStyle>
            <a:lvl1pPr>
              <a:defRPr/>
            </a:lvl1pPr>
          </a:lstStyle>
          <a:p>
            <a:endParaRPr lang="zh-CN" altLang="en-US"/>
          </a:p>
        </p:txBody>
      </p:sp>
      <p:sp>
        <p:nvSpPr>
          <p:cNvPr id="7" name="灯片编号占位符 5">
            <a:extLst>
              <a:ext uri="{FF2B5EF4-FFF2-40B4-BE49-F238E27FC236}">
                <a16:creationId xmlns:a16="http://schemas.microsoft.com/office/drawing/2014/main" xmlns="" id="{1761409D-4681-4ABB-97CD-76B215627AAA}"/>
              </a:ext>
            </a:extLst>
          </p:cNvPr>
          <p:cNvSpPr>
            <a:spLocks noGrp="1"/>
          </p:cNvSpPr>
          <p:nvPr>
            <p:ph type="sldNum" sz="quarter" idx="12"/>
          </p:nvPr>
        </p:nvSpPr>
        <p:spPr/>
        <p:txBody>
          <a:bodyPr/>
          <a:lstStyle>
            <a:lvl1pPr>
              <a:defRPr/>
            </a:lvl1pPr>
          </a:lstStyle>
          <a:p>
            <a:fld id="{7896B310-F287-47F1-B22F-865394DCB7D3}" type="slidenum">
              <a:rPr lang="zh-CN" altLang="en-US"/>
              <a:pPr/>
              <a:t>‹#›</a:t>
            </a:fld>
            <a:endParaRPr lang="zh-CN" altLang="en-US"/>
          </a:p>
        </p:txBody>
      </p:sp>
    </p:spTree>
    <p:extLst>
      <p:ext uri="{BB962C8B-B14F-4D97-AF65-F5344CB8AC3E}">
        <p14:creationId xmlns:p14="http://schemas.microsoft.com/office/powerpoint/2010/main" val="2732613503"/>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1"/>
            <a:ext cx="5486400" cy="566739"/>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noProof="1"/>
          </a:p>
        </p:txBody>
      </p:sp>
      <p:sp>
        <p:nvSpPr>
          <p:cNvPr id="4" name="文本占位符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xmlns="" id="{E7FD7C7C-6DE2-4770-A1BB-2A8FAA007CAA}"/>
              </a:ext>
            </a:extLst>
          </p:cNvPr>
          <p:cNvSpPr>
            <a:spLocks noGrp="1"/>
          </p:cNvSpPr>
          <p:nvPr>
            <p:ph type="dt" sz="half" idx="10"/>
          </p:nvPr>
        </p:nvSpPr>
        <p:spPr/>
        <p:txBody>
          <a:bodyPr/>
          <a:lstStyle>
            <a:lvl1pPr>
              <a:defRPr/>
            </a:lvl1pPr>
          </a:lstStyle>
          <a:p>
            <a:fld id="{0777865C-2016-46A7-BE7C-FFF5EAC50460}" type="datetime1">
              <a:rPr lang="zh-CN" altLang="en-US"/>
              <a:pPr/>
              <a:t>2017/12/13</a:t>
            </a:fld>
            <a:endParaRPr lang="zh-CN" altLang="en-US"/>
          </a:p>
        </p:txBody>
      </p:sp>
      <p:sp>
        <p:nvSpPr>
          <p:cNvPr id="6" name="页脚占位符 4">
            <a:extLst>
              <a:ext uri="{FF2B5EF4-FFF2-40B4-BE49-F238E27FC236}">
                <a16:creationId xmlns:a16="http://schemas.microsoft.com/office/drawing/2014/main" xmlns="" id="{4E6F54D3-635F-43A9-AAEA-DA6BEFE27A8F}"/>
              </a:ext>
            </a:extLst>
          </p:cNvPr>
          <p:cNvSpPr>
            <a:spLocks noGrp="1"/>
          </p:cNvSpPr>
          <p:nvPr>
            <p:ph type="ftr" sz="quarter" idx="11"/>
          </p:nvPr>
        </p:nvSpPr>
        <p:spPr/>
        <p:txBody>
          <a:bodyPr/>
          <a:lstStyle>
            <a:lvl1pPr>
              <a:defRPr/>
            </a:lvl1pPr>
          </a:lstStyle>
          <a:p>
            <a:endParaRPr lang="zh-CN" altLang="en-US"/>
          </a:p>
        </p:txBody>
      </p:sp>
      <p:sp>
        <p:nvSpPr>
          <p:cNvPr id="7" name="灯片编号占位符 5">
            <a:extLst>
              <a:ext uri="{FF2B5EF4-FFF2-40B4-BE49-F238E27FC236}">
                <a16:creationId xmlns:a16="http://schemas.microsoft.com/office/drawing/2014/main" xmlns="" id="{571EFCC8-E865-45BA-AA28-2C8F7A3F321C}"/>
              </a:ext>
            </a:extLst>
          </p:cNvPr>
          <p:cNvSpPr>
            <a:spLocks noGrp="1"/>
          </p:cNvSpPr>
          <p:nvPr>
            <p:ph type="sldNum" sz="quarter" idx="12"/>
          </p:nvPr>
        </p:nvSpPr>
        <p:spPr/>
        <p:txBody>
          <a:bodyPr/>
          <a:lstStyle>
            <a:lvl1pPr>
              <a:defRPr/>
            </a:lvl1pPr>
          </a:lstStyle>
          <a:p>
            <a:fld id="{89AD3F69-01BC-4CC2-93C2-21F5463EC887}" type="slidenum">
              <a:rPr lang="zh-CN" altLang="en-US"/>
              <a:pPr/>
              <a:t>‹#›</a:t>
            </a:fld>
            <a:endParaRPr lang="zh-CN" altLang="en-US"/>
          </a:p>
        </p:txBody>
      </p:sp>
    </p:spTree>
    <p:extLst>
      <p:ext uri="{BB962C8B-B14F-4D97-AF65-F5344CB8AC3E}">
        <p14:creationId xmlns:p14="http://schemas.microsoft.com/office/powerpoint/2010/main" val="3848313109"/>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xmlns="" id="{37B91BE7-89AE-401F-8AEA-4533817DC4DA}"/>
              </a:ext>
            </a:extLst>
          </p:cNvPr>
          <p:cNvSpPr>
            <a:spLocks noGrp="1"/>
          </p:cNvSpPr>
          <p:nvPr>
            <p:ph type="dt" sz="half" idx="10"/>
          </p:nvPr>
        </p:nvSpPr>
        <p:spPr/>
        <p:txBody>
          <a:bodyPr/>
          <a:lstStyle>
            <a:lvl1pPr>
              <a:defRPr/>
            </a:lvl1pPr>
          </a:lstStyle>
          <a:p>
            <a:fld id="{0777865C-2016-46A7-BE7C-FFF5EAC50460}" type="datetime1">
              <a:rPr lang="zh-CN" altLang="en-US"/>
              <a:pPr/>
              <a:t>2017/12/13</a:t>
            </a:fld>
            <a:endParaRPr lang="zh-CN" altLang="en-US"/>
          </a:p>
        </p:txBody>
      </p:sp>
      <p:sp>
        <p:nvSpPr>
          <p:cNvPr id="5" name="页脚占位符 4">
            <a:extLst>
              <a:ext uri="{FF2B5EF4-FFF2-40B4-BE49-F238E27FC236}">
                <a16:creationId xmlns:a16="http://schemas.microsoft.com/office/drawing/2014/main" xmlns="" id="{FC6BFE26-A9D2-45D4-B39A-21BC22273507}"/>
              </a:ext>
            </a:extLst>
          </p:cNvPr>
          <p:cNvSpPr>
            <a:spLocks noGrp="1"/>
          </p:cNvSpPr>
          <p:nvPr>
            <p:ph type="ftr" sz="quarter" idx="11"/>
          </p:nvPr>
        </p:nvSpPr>
        <p:spPr/>
        <p:txBody>
          <a:bodyPr/>
          <a:lstStyle>
            <a:lvl1pPr>
              <a:defRPr/>
            </a:lvl1pPr>
          </a:lstStyle>
          <a:p>
            <a:endParaRPr lang="zh-CN" altLang="en-US"/>
          </a:p>
        </p:txBody>
      </p:sp>
      <p:sp>
        <p:nvSpPr>
          <p:cNvPr id="6" name="灯片编号占位符 5">
            <a:extLst>
              <a:ext uri="{FF2B5EF4-FFF2-40B4-BE49-F238E27FC236}">
                <a16:creationId xmlns:a16="http://schemas.microsoft.com/office/drawing/2014/main" xmlns="" id="{A229873C-85AC-4FAB-A1F0-BF5ABD479653}"/>
              </a:ext>
            </a:extLst>
          </p:cNvPr>
          <p:cNvSpPr>
            <a:spLocks noGrp="1"/>
          </p:cNvSpPr>
          <p:nvPr>
            <p:ph type="sldNum" sz="quarter" idx="12"/>
          </p:nvPr>
        </p:nvSpPr>
        <p:spPr/>
        <p:txBody>
          <a:bodyPr/>
          <a:lstStyle>
            <a:lvl1pPr>
              <a:defRPr/>
            </a:lvl1pPr>
          </a:lstStyle>
          <a:p>
            <a:fld id="{7CC5ADA1-478E-4D45-90A3-DD2932F622F6}" type="slidenum">
              <a:rPr lang="zh-CN" altLang="en-US"/>
              <a:pPr/>
              <a:t>‹#›</a:t>
            </a:fld>
            <a:endParaRPr lang="zh-CN" altLang="en-US"/>
          </a:p>
        </p:txBody>
      </p:sp>
    </p:spTree>
    <p:extLst>
      <p:ext uri="{BB962C8B-B14F-4D97-AF65-F5344CB8AC3E}">
        <p14:creationId xmlns:p14="http://schemas.microsoft.com/office/powerpoint/2010/main" val="259303861"/>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376"/>
            <a:ext cx="2057400" cy="4387851"/>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206376"/>
            <a:ext cx="6019800" cy="4387851"/>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xmlns="" id="{251ABBE5-8060-4C05-8BA2-C80274AF4D59}"/>
              </a:ext>
            </a:extLst>
          </p:cNvPr>
          <p:cNvSpPr>
            <a:spLocks noGrp="1"/>
          </p:cNvSpPr>
          <p:nvPr>
            <p:ph type="dt" sz="half" idx="10"/>
          </p:nvPr>
        </p:nvSpPr>
        <p:spPr/>
        <p:txBody>
          <a:bodyPr/>
          <a:lstStyle>
            <a:lvl1pPr>
              <a:defRPr/>
            </a:lvl1pPr>
          </a:lstStyle>
          <a:p>
            <a:fld id="{0777865C-2016-46A7-BE7C-FFF5EAC50460}" type="datetime1">
              <a:rPr lang="zh-CN" altLang="en-US"/>
              <a:pPr/>
              <a:t>2017/12/13</a:t>
            </a:fld>
            <a:endParaRPr lang="zh-CN" altLang="en-US"/>
          </a:p>
        </p:txBody>
      </p:sp>
      <p:sp>
        <p:nvSpPr>
          <p:cNvPr id="5" name="页脚占位符 4">
            <a:extLst>
              <a:ext uri="{FF2B5EF4-FFF2-40B4-BE49-F238E27FC236}">
                <a16:creationId xmlns:a16="http://schemas.microsoft.com/office/drawing/2014/main" xmlns="" id="{42026E9B-4121-4F7A-8C72-A76FA130D49D}"/>
              </a:ext>
            </a:extLst>
          </p:cNvPr>
          <p:cNvSpPr>
            <a:spLocks noGrp="1"/>
          </p:cNvSpPr>
          <p:nvPr>
            <p:ph type="ftr" sz="quarter" idx="11"/>
          </p:nvPr>
        </p:nvSpPr>
        <p:spPr/>
        <p:txBody>
          <a:bodyPr/>
          <a:lstStyle>
            <a:lvl1pPr>
              <a:defRPr/>
            </a:lvl1pPr>
          </a:lstStyle>
          <a:p>
            <a:endParaRPr lang="zh-CN" altLang="en-US"/>
          </a:p>
        </p:txBody>
      </p:sp>
      <p:sp>
        <p:nvSpPr>
          <p:cNvPr id="6" name="灯片编号占位符 5">
            <a:extLst>
              <a:ext uri="{FF2B5EF4-FFF2-40B4-BE49-F238E27FC236}">
                <a16:creationId xmlns:a16="http://schemas.microsoft.com/office/drawing/2014/main" xmlns="" id="{09BFFE45-4807-4E93-A960-0FEA063CB101}"/>
              </a:ext>
            </a:extLst>
          </p:cNvPr>
          <p:cNvSpPr>
            <a:spLocks noGrp="1"/>
          </p:cNvSpPr>
          <p:nvPr>
            <p:ph type="sldNum" sz="quarter" idx="12"/>
          </p:nvPr>
        </p:nvSpPr>
        <p:spPr/>
        <p:txBody>
          <a:bodyPr/>
          <a:lstStyle>
            <a:lvl1pPr>
              <a:defRPr/>
            </a:lvl1pPr>
          </a:lstStyle>
          <a:p>
            <a:fld id="{786DF3BC-1966-4A24-A957-AB78D4AC551C}" type="slidenum">
              <a:rPr lang="zh-CN" altLang="en-US"/>
              <a:pPr/>
              <a:t>‹#›</a:t>
            </a:fld>
            <a:endParaRPr lang="zh-CN" altLang="en-US"/>
          </a:p>
        </p:txBody>
      </p:sp>
    </p:spTree>
    <p:extLst>
      <p:ext uri="{BB962C8B-B14F-4D97-AF65-F5344CB8AC3E}">
        <p14:creationId xmlns:p14="http://schemas.microsoft.com/office/powerpoint/2010/main" val="195129280"/>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F70A6A-FD24-48AE-B3A3-0008E0A1EC2F}"/>
              </a:ext>
            </a:extLst>
          </p:cNvPr>
          <p:cNvSpPr>
            <a:spLocks noGrp="1"/>
          </p:cNvSpPr>
          <p:nvPr>
            <p:ph type="title"/>
          </p:nvPr>
        </p:nvSpPr>
        <p:spPr>
          <a:xfrm>
            <a:off x="629841" y="365128"/>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01D9869E-1C9B-4589-93FD-307B3068C8EE}"/>
              </a:ext>
            </a:extLst>
          </p:cNvPr>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0E084DC7-E1E1-4A0F-BBDD-CB04E692D381}"/>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0733F886-EC7E-49AB-A876-4563467FB372}"/>
              </a:ext>
            </a:extLst>
          </p:cNvPr>
          <p:cNvSpPr>
            <a:spLocks noGrp="1"/>
          </p:cNvSpPr>
          <p:nvPr>
            <p:ph type="body" sz="quarter" idx="3"/>
          </p:nvPr>
        </p:nvSpPr>
        <p:spPr>
          <a:xfrm>
            <a:off x="4629151"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6B7D2DEA-A679-41A6-A1DC-6387827CFA62}"/>
              </a:ext>
            </a:extLst>
          </p:cNvPr>
          <p:cNvSpPr>
            <a:spLocks noGrp="1"/>
          </p:cNvSpPr>
          <p:nvPr>
            <p:ph sz="quarter" idx="4"/>
          </p:nvPr>
        </p:nvSpPr>
        <p:spPr>
          <a:xfrm>
            <a:off x="4629151"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2537EEC5-ADDE-4AD8-936B-60856530845B}"/>
              </a:ext>
            </a:extLst>
          </p:cNvPr>
          <p:cNvSpPr>
            <a:spLocks noGrp="1"/>
          </p:cNvSpPr>
          <p:nvPr>
            <p:ph type="dt" sz="half" idx="10"/>
          </p:nvPr>
        </p:nvSpPr>
        <p:spPr/>
        <p:txBody>
          <a:bodyPr/>
          <a:lstStyle/>
          <a:p>
            <a:fld id="{45A97E75-D426-461D-92AF-E334EF610C79}" type="datetimeFigureOut">
              <a:rPr lang="en-US" smtClean="0"/>
              <a:t>12/13/17</a:t>
            </a:fld>
            <a:endParaRPr lang="en-US"/>
          </a:p>
        </p:txBody>
      </p:sp>
      <p:sp>
        <p:nvSpPr>
          <p:cNvPr id="8" name="Footer Placeholder 7">
            <a:extLst>
              <a:ext uri="{FF2B5EF4-FFF2-40B4-BE49-F238E27FC236}">
                <a16:creationId xmlns:a16="http://schemas.microsoft.com/office/drawing/2014/main" xmlns="" id="{577330AC-72F0-4CD2-BFE1-C8BEE250092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8A95EEA7-F0B9-445D-B089-B457BCB199BC}"/>
              </a:ext>
            </a:extLst>
          </p:cNvPr>
          <p:cNvSpPr>
            <a:spLocks noGrp="1"/>
          </p:cNvSpPr>
          <p:nvPr>
            <p:ph type="sldNum" sz="quarter" idx="12"/>
          </p:nvPr>
        </p:nvSpPr>
        <p:spPr/>
        <p:txBody>
          <a:bodyPr/>
          <a:lstStyle/>
          <a:p>
            <a:fld id="{C48DB14A-CD56-4DA9-8538-8FE2042CFCFA}" type="slidenum">
              <a:rPr lang="en-US" smtClean="0"/>
              <a:t>‹#›</a:t>
            </a:fld>
            <a:endParaRPr lang="en-US"/>
          </a:p>
        </p:txBody>
      </p:sp>
    </p:spTree>
    <p:extLst>
      <p:ext uri="{BB962C8B-B14F-4D97-AF65-F5344CB8AC3E}">
        <p14:creationId xmlns:p14="http://schemas.microsoft.com/office/powerpoint/2010/main" val="2429983784"/>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0F3346-8EB7-4FB3-B43E-F2F7D3C0DF4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F315A5DB-F6F2-4852-87CA-0BAEF0A56756}"/>
              </a:ext>
            </a:extLst>
          </p:cNvPr>
          <p:cNvSpPr>
            <a:spLocks noGrp="1"/>
          </p:cNvSpPr>
          <p:nvPr>
            <p:ph type="dt" sz="half" idx="10"/>
          </p:nvPr>
        </p:nvSpPr>
        <p:spPr/>
        <p:txBody>
          <a:bodyPr/>
          <a:lstStyle/>
          <a:p>
            <a:fld id="{45A97E75-D426-461D-92AF-E334EF610C79}" type="datetimeFigureOut">
              <a:rPr lang="en-US" smtClean="0"/>
              <a:t>12/13/17</a:t>
            </a:fld>
            <a:endParaRPr lang="en-US"/>
          </a:p>
        </p:txBody>
      </p:sp>
      <p:sp>
        <p:nvSpPr>
          <p:cNvPr id="4" name="Footer Placeholder 3">
            <a:extLst>
              <a:ext uri="{FF2B5EF4-FFF2-40B4-BE49-F238E27FC236}">
                <a16:creationId xmlns:a16="http://schemas.microsoft.com/office/drawing/2014/main" xmlns="" id="{C68164D3-0675-45C6-9095-23798A4D9F1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BCBFD43F-6605-4ECC-9B63-5AFBC1AE1B9E}"/>
              </a:ext>
            </a:extLst>
          </p:cNvPr>
          <p:cNvSpPr>
            <a:spLocks noGrp="1"/>
          </p:cNvSpPr>
          <p:nvPr>
            <p:ph type="sldNum" sz="quarter" idx="12"/>
          </p:nvPr>
        </p:nvSpPr>
        <p:spPr/>
        <p:txBody>
          <a:bodyPr/>
          <a:lstStyle/>
          <a:p>
            <a:fld id="{C48DB14A-CD56-4DA9-8538-8FE2042CFCFA}" type="slidenum">
              <a:rPr lang="en-US" smtClean="0"/>
              <a:t>‹#›</a:t>
            </a:fld>
            <a:endParaRPr lang="en-US"/>
          </a:p>
        </p:txBody>
      </p:sp>
    </p:spTree>
    <p:extLst>
      <p:ext uri="{BB962C8B-B14F-4D97-AF65-F5344CB8AC3E}">
        <p14:creationId xmlns:p14="http://schemas.microsoft.com/office/powerpoint/2010/main" val="1540312451"/>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A1964D2-0395-417F-BB58-F21062EDABD6}"/>
              </a:ext>
            </a:extLst>
          </p:cNvPr>
          <p:cNvSpPr>
            <a:spLocks noGrp="1"/>
          </p:cNvSpPr>
          <p:nvPr>
            <p:ph type="dt" sz="half" idx="10"/>
          </p:nvPr>
        </p:nvSpPr>
        <p:spPr/>
        <p:txBody>
          <a:bodyPr/>
          <a:lstStyle/>
          <a:p>
            <a:fld id="{45A97E75-D426-461D-92AF-E334EF610C79}" type="datetimeFigureOut">
              <a:rPr lang="en-US" smtClean="0"/>
              <a:t>12/13/17</a:t>
            </a:fld>
            <a:endParaRPr lang="en-US"/>
          </a:p>
        </p:txBody>
      </p:sp>
      <p:sp>
        <p:nvSpPr>
          <p:cNvPr id="3" name="Footer Placeholder 2">
            <a:extLst>
              <a:ext uri="{FF2B5EF4-FFF2-40B4-BE49-F238E27FC236}">
                <a16:creationId xmlns:a16="http://schemas.microsoft.com/office/drawing/2014/main" xmlns="" id="{48B97FE6-842D-463A-9B20-A770DB4C9F4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C2041E68-A066-4349-BFE6-900F9DE3C82E}"/>
              </a:ext>
            </a:extLst>
          </p:cNvPr>
          <p:cNvSpPr>
            <a:spLocks noGrp="1"/>
          </p:cNvSpPr>
          <p:nvPr>
            <p:ph type="sldNum" sz="quarter" idx="12"/>
          </p:nvPr>
        </p:nvSpPr>
        <p:spPr/>
        <p:txBody>
          <a:bodyPr/>
          <a:lstStyle/>
          <a:p>
            <a:fld id="{C48DB14A-CD56-4DA9-8538-8FE2042CFCFA}" type="slidenum">
              <a:rPr lang="en-US" smtClean="0"/>
              <a:t>‹#›</a:t>
            </a:fld>
            <a:endParaRPr lang="en-US"/>
          </a:p>
        </p:txBody>
      </p:sp>
    </p:spTree>
    <p:extLst>
      <p:ext uri="{BB962C8B-B14F-4D97-AF65-F5344CB8AC3E}">
        <p14:creationId xmlns:p14="http://schemas.microsoft.com/office/powerpoint/2010/main" val="2145399897"/>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0F0E83-037B-4383-924F-FE8AF261979E}"/>
              </a:ext>
            </a:extLst>
          </p:cNvPr>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4C9310F2-E0BA-4054-8056-47C7E90D61CD}"/>
              </a:ext>
            </a:extLst>
          </p:cNvPr>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E832034E-1E94-4578-99DB-C4D7227C702B}"/>
              </a:ext>
            </a:extLst>
          </p:cNvPr>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911AC87D-25B2-45A4-9EF9-283137D9F626}"/>
              </a:ext>
            </a:extLst>
          </p:cNvPr>
          <p:cNvSpPr>
            <a:spLocks noGrp="1"/>
          </p:cNvSpPr>
          <p:nvPr>
            <p:ph type="dt" sz="half" idx="10"/>
          </p:nvPr>
        </p:nvSpPr>
        <p:spPr/>
        <p:txBody>
          <a:bodyPr/>
          <a:lstStyle/>
          <a:p>
            <a:fld id="{45A97E75-D426-461D-92AF-E334EF610C79}" type="datetimeFigureOut">
              <a:rPr lang="en-US" smtClean="0"/>
              <a:t>12/13/17</a:t>
            </a:fld>
            <a:endParaRPr lang="en-US"/>
          </a:p>
        </p:txBody>
      </p:sp>
      <p:sp>
        <p:nvSpPr>
          <p:cNvPr id="6" name="Footer Placeholder 5">
            <a:extLst>
              <a:ext uri="{FF2B5EF4-FFF2-40B4-BE49-F238E27FC236}">
                <a16:creationId xmlns:a16="http://schemas.microsoft.com/office/drawing/2014/main" xmlns="" id="{14815C85-2D22-401C-92F2-32AE8765F8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9B3F4BAC-AD8D-4CA5-BF97-0BCD83F38174}"/>
              </a:ext>
            </a:extLst>
          </p:cNvPr>
          <p:cNvSpPr>
            <a:spLocks noGrp="1"/>
          </p:cNvSpPr>
          <p:nvPr>
            <p:ph type="sldNum" sz="quarter" idx="12"/>
          </p:nvPr>
        </p:nvSpPr>
        <p:spPr/>
        <p:txBody>
          <a:bodyPr/>
          <a:lstStyle/>
          <a:p>
            <a:fld id="{C48DB14A-CD56-4DA9-8538-8FE2042CFCFA}" type="slidenum">
              <a:rPr lang="en-US" smtClean="0"/>
              <a:t>‹#›</a:t>
            </a:fld>
            <a:endParaRPr lang="en-US"/>
          </a:p>
        </p:txBody>
      </p:sp>
    </p:spTree>
    <p:extLst>
      <p:ext uri="{BB962C8B-B14F-4D97-AF65-F5344CB8AC3E}">
        <p14:creationId xmlns:p14="http://schemas.microsoft.com/office/powerpoint/2010/main" val="2315732149"/>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30134C-6252-41D3-A2B9-C881CF3BCFB4}"/>
              </a:ext>
            </a:extLst>
          </p:cNvPr>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10707F7C-C7E6-476D-A240-1EB49C0CED67}"/>
              </a:ext>
            </a:extLst>
          </p:cNvPr>
          <p:cNvSpPr>
            <a:spLocks noGrp="1"/>
          </p:cNvSpPr>
          <p:nvPr>
            <p:ph type="pic" idx="1"/>
          </p:nvPr>
        </p:nvSpPr>
        <p:spPr>
          <a:xfrm>
            <a:off x="3887391" y="987428"/>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6A895800-3F7B-4356-A903-49FBB85A73B1}"/>
              </a:ext>
            </a:extLst>
          </p:cNvPr>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209B9E2B-8F21-4803-8700-558E8FFFFB1A}"/>
              </a:ext>
            </a:extLst>
          </p:cNvPr>
          <p:cNvSpPr>
            <a:spLocks noGrp="1"/>
          </p:cNvSpPr>
          <p:nvPr>
            <p:ph type="dt" sz="half" idx="10"/>
          </p:nvPr>
        </p:nvSpPr>
        <p:spPr/>
        <p:txBody>
          <a:bodyPr/>
          <a:lstStyle/>
          <a:p>
            <a:fld id="{45A97E75-D426-461D-92AF-E334EF610C79}" type="datetimeFigureOut">
              <a:rPr lang="en-US" smtClean="0"/>
              <a:t>12/13/17</a:t>
            </a:fld>
            <a:endParaRPr lang="en-US"/>
          </a:p>
        </p:txBody>
      </p:sp>
      <p:sp>
        <p:nvSpPr>
          <p:cNvPr id="6" name="Footer Placeholder 5">
            <a:extLst>
              <a:ext uri="{FF2B5EF4-FFF2-40B4-BE49-F238E27FC236}">
                <a16:creationId xmlns:a16="http://schemas.microsoft.com/office/drawing/2014/main" xmlns="" id="{B9A913BC-66A7-4CDA-826A-AF14F0F8FD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4D7E29CC-3EC5-4580-B7F7-CE33A008DD96}"/>
              </a:ext>
            </a:extLst>
          </p:cNvPr>
          <p:cNvSpPr>
            <a:spLocks noGrp="1"/>
          </p:cNvSpPr>
          <p:nvPr>
            <p:ph type="sldNum" sz="quarter" idx="12"/>
          </p:nvPr>
        </p:nvSpPr>
        <p:spPr/>
        <p:txBody>
          <a:bodyPr/>
          <a:lstStyle/>
          <a:p>
            <a:fld id="{C48DB14A-CD56-4DA9-8538-8FE2042CFCFA}" type="slidenum">
              <a:rPr lang="en-US" smtClean="0"/>
              <a:t>‹#›</a:t>
            </a:fld>
            <a:endParaRPr lang="en-US"/>
          </a:p>
        </p:txBody>
      </p:sp>
    </p:spTree>
    <p:extLst>
      <p:ext uri="{BB962C8B-B14F-4D97-AF65-F5344CB8AC3E}">
        <p14:creationId xmlns:p14="http://schemas.microsoft.com/office/powerpoint/2010/main" val="1633646049"/>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3E04161-CDBB-4F37-B512-E199678BEB77}"/>
              </a:ext>
            </a:extLst>
          </p:cNvPr>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B95E4A80-3365-4E64-8B9E-6E6CEBED82E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293FD74-8ACE-4670-A2FA-6EE32BAC24A4}"/>
              </a:ext>
            </a:extLst>
          </p:cNvPr>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A97E75-D426-461D-92AF-E334EF610C79}" type="datetimeFigureOut">
              <a:rPr lang="en-US" smtClean="0"/>
              <a:t>12/13/17</a:t>
            </a:fld>
            <a:endParaRPr lang="en-US"/>
          </a:p>
        </p:txBody>
      </p:sp>
      <p:sp>
        <p:nvSpPr>
          <p:cNvPr id="5" name="Footer Placeholder 4">
            <a:extLst>
              <a:ext uri="{FF2B5EF4-FFF2-40B4-BE49-F238E27FC236}">
                <a16:creationId xmlns:a16="http://schemas.microsoft.com/office/drawing/2014/main" xmlns="" id="{575ABD3C-84E5-4E0E-B9B6-E828EA7FE800}"/>
              </a:ext>
            </a:extLst>
          </p:cNvPr>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3490696D-663E-4AB4-8EBD-871CA25C1020}"/>
              </a:ext>
            </a:extLst>
          </p:cNvPr>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8DB14A-CD56-4DA9-8538-8FE2042CFCFA}" type="slidenum">
              <a:rPr lang="en-US" smtClean="0"/>
              <a:t>‹#›</a:t>
            </a:fld>
            <a:endParaRPr lang="en-US"/>
          </a:p>
        </p:txBody>
      </p:sp>
    </p:spTree>
    <p:extLst>
      <p:ext uri="{BB962C8B-B14F-4D97-AF65-F5344CB8AC3E}">
        <p14:creationId xmlns:p14="http://schemas.microsoft.com/office/powerpoint/2010/main" val="16595689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4"/>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5"/>
            <a:ext cx="21336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CA592ADA-4250-4FCF-A651-0F312BFFC3F1}" type="datetimeFigureOut">
              <a:rPr lang="zh-CN" altLang="en-US" smtClean="0"/>
              <a:t>2017/12/13</a:t>
            </a:fld>
            <a:endParaRPr lang="zh-CN" altLang="en-US"/>
          </a:p>
        </p:txBody>
      </p:sp>
      <p:sp>
        <p:nvSpPr>
          <p:cNvPr id="5" name="页脚占位符 4"/>
          <p:cNvSpPr>
            <a:spLocks noGrp="1"/>
          </p:cNvSpPr>
          <p:nvPr>
            <p:ph type="ftr" sz="quarter" idx="3"/>
          </p:nvPr>
        </p:nvSpPr>
        <p:spPr>
          <a:xfrm>
            <a:off x="3124200" y="6356355"/>
            <a:ext cx="28956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5"/>
            <a:ext cx="21336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0FDDBEC0-2DB8-4133-8823-AC5F1478E71E}" type="slidenum">
              <a:rPr lang="zh-CN" altLang="en-US" smtClean="0"/>
              <a:t>‹#›</a:t>
            </a:fld>
            <a:endParaRPr lang="zh-CN" altLang="en-US"/>
          </a:p>
        </p:txBody>
      </p:sp>
    </p:spTree>
    <p:extLst>
      <p:ext uri="{BB962C8B-B14F-4D97-AF65-F5344CB8AC3E}">
        <p14:creationId xmlns:p14="http://schemas.microsoft.com/office/powerpoint/2010/main" val="14151983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592ADA-4250-4FCF-A651-0F312BFFC3F1}" type="datetimeFigureOut">
              <a:rPr lang="zh-CN" altLang="en-US" smtClean="0"/>
              <a:t>2017/12/13</a:t>
            </a:fld>
            <a:endParaRPr lang="zh-CN" altLang="en-US"/>
          </a:p>
        </p:txBody>
      </p:sp>
      <p:sp>
        <p:nvSpPr>
          <p:cNvPr id="5" name="页脚占位符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DDBEC0-2DB8-4133-8823-AC5F1478E71E}" type="slidenum">
              <a:rPr lang="zh-CN" altLang="en-US" smtClean="0"/>
              <a:t>‹#›</a:t>
            </a:fld>
            <a:endParaRPr lang="zh-CN" altLang="en-US"/>
          </a:p>
        </p:txBody>
      </p:sp>
    </p:spTree>
    <p:extLst>
      <p:ext uri="{BB962C8B-B14F-4D97-AF65-F5344CB8AC3E}">
        <p14:creationId xmlns:p14="http://schemas.microsoft.com/office/powerpoint/2010/main" val="7851719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xmlns="" id="{3B3E0E55-9CBB-4847-9F9B-CC0ED7D2F203}"/>
              </a:ext>
            </a:extLst>
          </p:cNvPr>
          <p:cNvSpPr>
            <a:spLocks noGrp="1" noChangeArrowheads="1"/>
          </p:cNvSpPr>
          <p:nvPr>
            <p:ph type="title" idx="4294967295"/>
          </p:nvPr>
        </p:nvSpPr>
        <p:spPr bwMode="auto">
          <a:xfrm>
            <a:off x="457200" y="275167"/>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xmlns="" id="{44679CEB-D942-4CCE-87C5-3A54720414AF}"/>
              </a:ext>
            </a:extLst>
          </p:cNvPr>
          <p:cNvSpPr>
            <a:spLocks noGrp="1" noChangeArrowheads="1"/>
          </p:cNvSpPr>
          <p:nvPr>
            <p:ph type="body" idx="4294967295"/>
          </p:nvPr>
        </p:nvSpPr>
        <p:spPr bwMode="auto">
          <a:xfrm>
            <a:off x="457200" y="1600201"/>
            <a:ext cx="8229600" cy="4525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9C1C8CA8-6B9F-4E2B-940B-918DC475B50D}"/>
              </a:ext>
            </a:extLst>
          </p:cNvPr>
          <p:cNvSpPr>
            <a:spLocks noGrp="1"/>
          </p:cNvSpPr>
          <p:nvPr>
            <p:ph type="dt" sz="half" idx="2"/>
          </p:nvPr>
        </p:nvSpPr>
        <p:spPr>
          <a:xfrm>
            <a:off x="457200" y="6356351"/>
            <a:ext cx="2133600" cy="366183"/>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fld id="{0777865C-2016-46A7-BE7C-FFF5EAC50460}" type="datetime1">
              <a:rPr lang="zh-CN" altLang="en-US"/>
              <a:pPr/>
              <a:t>2017/12/13</a:t>
            </a:fld>
            <a:endParaRPr lang="zh-CN" altLang="en-US"/>
          </a:p>
        </p:txBody>
      </p:sp>
      <p:sp>
        <p:nvSpPr>
          <p:cNvPr id="5" name="页脚占位符 4">
            <a:extLst>
              <a:ext uri="{FF2B5EF4-FFF2-40B4-BE49-F238E27FC236}">
                <a16:creationId xmlns:a16="http://schemas.microsoft.com/office/drawing/2014/main" xmlns="" id="{1AD3E598-862E-4B6E-986E-DEE93986F0FC}"/>
              </a:ext>
            </a:extLst>
          </p:cNvPr>
          <p:cNvSpPr>
            <a:spLocks noGrp="1"/>
          </p:cNvSpPr>
          <p:nvPr>
            <p:ph type="ftr" sz="quarter" idx="3"/>
          </p:nvPr>
        </p:nvSpPr>
        <p:spPr>
          <a:xfrm>
            <a:off x="3124200" y="6356351"/>
            <a:ext cx="2895600" cy="366183"/>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defRPr>
            </a:lvl1pPr>
          </a:lstStyle>
          <a:p>
            <a:endParaRPr lang="zh-CN" altLang="en-US"/>
          </a:p>
        </p:txBody>
      </p:sp>
      <p:sp>
        <p:nvSpPr>
          <p:cNvPr id="6" name="灯片编号占位符 5">
            <a:extLst>
              <a:ext uri="{FF2B5EF4-FFF2-40B4-BE49-F238E27FC236}">
                <a16:creationId xmlns:a16="http://schemas.microsoft.com/office/drawing/2014/main" xmlns="" id="{E8E17CB3-5EF3-4C0A-BC49-3BF26320247F}"/>
              </a:ext>
            </a:extLst>
          </p:cNvPr>
          <p:cNvSpPr>
            <a:spLocks noGrp="1"/>
          </p:cNvSpPr>
          <p:nvPr>
            <p:ph type="sldNum" sz="quarter" idx="4"/>
          </p:nvPr>
        </p:nvSpPr>
        <p:spPr>
          <a:xfrm>
            <a:off x="6553200" y="6356351"/>
            <a:ext cx="2133600" cy="366183"/>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494C6FD3-FD9A-4993-8A7B-7D034CD05159}" type="slidenum">
              <a:rPr lang="zh-CN" altLang="en-US"/>
              <a:pPr/>
              <a:t>‹#›</a:t>
            </a:fld>
            <a:endParaRPr lang="zh-CN" altLang="en-US"/>
          </a:p>
        </p:txBody>
      </p:sp>
    </p:spTree>
    <p:extLst>
      <p:ext uri="{BB962C8B-B14F-4D97-AF65-F5344CB8AC3E}">
        <p14:creationId xmlns:p14="http://schemas.microsoft.com/office/powerpoint/2010/main" val="361957968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xStyles>
    <p:titleStyle>
      <a:lvl1pPr algn="ctr" rtl="0" fontAlgn="base">
        <a:spcBef>
          <a:spcPct val="0"/>
        </a:spcBef>
        <a:spcAft>
          <a:spcPct val="0"/>
        </a:spcAft>
        <a:defRPr sz="4400" kern="1200">
          <a:solidFill>
            <a:schemeClr val="tx1"/>
          </a:solidFill>
          <a:latin typeface="+mj-lt"/>
          <a:ea typeface="Microsoft YaHei" panose="020B0503020204020204" pitchFamily="34" charset="-122"/>
          <a:cs typeface="+mj-cs"/>
        </a:defRPr>
      </a:lvl1pPr>
      <a:lvl2pPr algn="ctr" rtl="0" fontAlgn="base">
        <a:spcBef>
          <a:spcPct val="0"/>
        </a:spcBef>
        <a:spcAft>
          <a:spcPct val="0"/>
        </a:spcAft>
        <a:defRPr sz="4400">
          <a:solidFill>
            <a:schemeClr val="tx1"/>
          </a:solidFill>
          <a:latin typeface="Arial" panose="020B0604020202020204" pitchFamily="34" charset="0"/>
          <a:ea typeface="Microsoft YaHei" panose="020B0503020204020204" pitchFamily="34" charset="-122"/>
        </a:defRPr>
      </a:lvl2pPr>
      <a:lvl3pPr algn="ctr" rtl="0" fontAlgn="base">
        <a:spcBef>
          <a:spcPct val="0"/>
        </a:spcBef>
        <a:spcAft>
          <a:spcPct val="0"/>
        </a:spcAft>
        <a:defRPr sz="4400">
          <a:solidFill>
            <a:schemeClr val="tx1"/>
          </a:solidFill>
          <a:latin typeface="Arial" panose="020B0604020202020204" pitchFamily="34" charset="0"/>
          <a:ea typeface="Microsoft YaHei" panose="020B0503020204020204" pitchFamily="34" charset="-122"/>
        </a:defRPr>
      </a:lvl3pPr>
      <a:lvl4pPr algn="ctr" rtl="0" fontAlgn="base">
        <a:spcBef>
          <a:spcPct val="0"/>
        </a:spcBef>
        <a:spcAft>
          <a:spcPct val="0"/>
        </a:spcAft>
        <a:defRPr sz="4400">
          <a:solidFill>
            <a:schemeClr val="tx1"/>
          </a:solidFill>
          <a:latin typeface="Arial" panose="020B0604020202020204" pitchFamily="34" charset="0"/>
          <a:ea typeface="Microsoft YaHei" panose="020B0503020204020204" pitchFamily="34" charset="-122"/>
        </a:defRPr>
      </a:lvl4pPr>
      <a:lvl5pPr algn="ctr" rtl="0" fontAlgn="base">
        <a:spcBef>
          <a:spcPct val="0"/>
        </a:spcBef>
        <a:spcAft>
          <a:spcPct val="0"/>
        </a:spcAft>
        <a:defRPr sz="4400">
          <a:solidFill>
            <a:schemeClr val="tx1"/>
          </a:solidFill>
          <a:latin typeface="Arial" panose="020B0604020202020204" pitchFamily="34" charset="0"/>
          <a:ea typeface="Microsoft YaHei" panose="020B0503020204020204" pitchFamily="34" charset="-122"/>
        </a:defRPr>
      </a:lvl5pPr>
      <a:lvl6pPr marL="457200" algn="ctr" rtl="0" fontAlgn="base">
        <a:spcBef>
          <a:spcPct val="0"/>
        </a:spcBef>
        <a:spcAft>
          <a:spcPct val="0"/>
        </a:spcAft>
        <a:defRPr sz="4400">
          <a:solidFill>
            <a:schemeClr val="tx1"/>
          </a:solidFill>
          <a:latin typeface="Arial" panose="020B0604020202020204" pitchFamily="34" charset="0"/>
          <a:ea typeface="Microsoft YaHei" panose="020B0503020204020204" pitchFamily="34" charset="-122"/>
        </a:defRPr>
      </a:lvl6pPr>
      <a:lvl7pPr marL="914400" algn="ctr" rtl="0" fontAlgn="base">
        <a:spcBef>
          <a:spcPct val="0"/>
        </a:spcBef>
        <a:spcAft>
          <a:spcPct val="0"/>
        </a:spcAft>
        <a:defRPr sz="4400">
          <a:solidFill>
            <a:schemeClr val="tx1"/>
          </a:solidFill>
          <a:latin typeface="Arial" panose="020B0604020202020204" pitchFamily="34" charset="0"/>
          <a:ea typeface="Microsoft YaHei" panose="020B0503020204020204" pitchFamily="34" charset="-122"/>
        </a:defRPr>
      </a:lvl7pPr>
      <a:lvl8pPr marL="1371600" algn="ctr" rtl="0" fontAlgn="base">
        <a:spcBef>
          <a:spcPct val="0"/>
        </a:spcBef>
        <a:spcAft>
          <a:spcPct val="0"/>
        </a:spcAft>
        <a:defRPr sz="4400">
          <a:solidFill>
            <a:schemeClr val="tx1"/>
          </a:solidFill>
          <a:latin typeface="Arial" panose="020B0604020202020204" pitchFamily="34" charset="0"/>
          <a:ea typeface="Microsoft YaHei" panose="020B0503020204020204" pitchFamily="34" charset="-122"/>
        </a:defRPr>
      </a:lvl8pPr>
      <a:lvl9pPr marL="1828800" algn="ctr" rtl="0" fontAlgn="base">
        <a:spcBef>
          <a:spcPct val="0"/>
        </a:spcBef>
        <a:spcAft>
          <a:spcPct val="0"/>
        </a:spcAft>
        <a:defRPr sz="4400">
          <a:solidFill>
            <a:schemeClr val="tx1"/>
          </a:solidFill>
          <a:latin typeface="Arial" panose="020B0604020202020204" pitchFamily="34" charset="0"/>
          <a:ea typeface="Microsoft YaHei" panose="020B0503020204020204" pitchFamily="34"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SimHei"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SimHei"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SimHei"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SimHei"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SimHei"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Layout" Target="../slideLayouts/slideLayout24.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1.png"/><Relationship Id="rId1" Type="http://schemas.openxmlformats.org/officeDocument/2006/relationships/themeOverride" Target="../theme/themeOverride2.xml"/><Relationship Id="rId2"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Layout" Target="../slideLayouts/slideLayout24.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 Id="rId3"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 Id="rId3"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video" Target="../media/media1.mp4"/><Relationship Id="rId4" Type="http://schemas.openxmlformats.org/officeDocument/2006/relationships/slideLayout" Target="../slideLayouts/slideLayout24.xml"/><Relationship Id="rId5" Type="http://schemas.openxmlformats.org/officeDocument/2006/relationships/notesSlide" Target="../notesSlides/notesSlide4.xml"/><Relationship Id="rId6" Type="http://schemas.openxmlformats.org/officeDocument/2006/relationships/image" Target="../media/image2.png"/><Relationship Id="rId1" Type="http://schemas.openxmlformats.org/officeDocument/2006/relationships/themeOverride" Target="../theme/themeOverride4.xml"/><Relationship Id="rId2" Type="http://schemas.microsoft.com/office/2007/relationships/media" Target="../media/media1.mp4"/></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 Id="rId3"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 Id="rId3"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4.xml"/><Relationship Id="rId3"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5.xml"/><Relationship Id="rId3" Type="http://schemas.openxmlformats.org/officeDocument/2006/relationships/image" Target="../media/image3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6.xml"/><Relationship Id="rId3"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7.xml"/><Relationship Id="rId3" Type="http://schemas.openxmlformats.org/officeDocument/2006/relationships/image" Target="../media/image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9.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Layout" Target="../slideLayouts/slideLayout35.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0.xml"/><Relationship Id="rId3" Type="http://schemas.openxmlformats.org/officeDocument/2006/relationships/image" Target="../media/image3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2.xml"/><Relationship Id="rId3" Type="http://schemas.openxmlformats.org/officeDocument/2006/relationships/image" Target="../media/image3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3.xml"/><Relationship Id="rId3" Type="http://schemas.openxmlformats.org/officeDocument/2006/relationships/image" Target="../media/image36.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4.xml"/><Relationship Id="rId3" Type="http://schemas.openxmlformats.org/officeDocument/2006/relationships/image" Target="../media/image3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6.xml"/><Relationship Id="rId3" Type="http://schemas.openxmlformats.org/officeDocument/2006/relationships/image" Target="../media/image3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7.xml"/><Relationship Id="rId3" Type="http://schemas.openxmlformats.org/officeDocument/2006/relationships/image" Target="../media/image3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9.xml"/><Relationship Id="rId3"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Layout" Target="../slideLayouts/slideLayout24.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0.xml"/><Relationship Id="rId3" Type="http://schemas.openxmlformats.org/officeDocument/2006/relationships/image" Target="../media/image4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1.xml"/><Relationship Id="rId3" Type="http://schemas.openxmlformats.org/officeDocument/2006/relationships/image" Target="../media/image4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2.xml"/><Relationship Id="rId3" Type="http://schemas.openxmlformats.org/officeDocument/2006/relationships/image" Target="../media/image4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3.xml"/><Relationship Id="rId3" Type="http://schemas.openxmlformats.org/officeDocument/2006/relationships/image" Target="../media/image4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4.xml"/><Relationship Id="rId3" Type="http://schemas.openxmlformats.org/officeDocument/2006/relationships/image" Target="../media/image4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6.xml"/><Relationship Id="rId3" Type="http://schemas.openxmlformats.org/officeDocument/2006/relationships/image" Target="../media/image46.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7.xml"/><Relationship Id="rId3" Type="http://schemas.openxmlformats.org/officeDocument/2006/relationships/image" Target="../media/image47.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Layout" Target="../slideLayouts/slideLayout24.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Layout" Target="../slideLayouts/slideLayout24.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image" Target="../media/image3.jpg"/><Relationship Id="rId1" Type="http://schemas.openxmlformats.org/officeDocument/2006/relationships/themeOverride" Target="../theme/themeOverride9.xml"/><Relationship Id="rId2"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2"/>
          <p:cNvSpPr/>
          <p:nvPr/>
        </p:nvSpPr>
        <p:spPr>
          <a:xfrm rot="5400000">
            <a:off x="-2790816" y="-736437"/>
            <a:ext cx="4263168" cy="2131589"/>
          </a:xfrm>
          <a:custGeom>
            <a:avLst/>
            <a:gdLst/>
            <a:ahLst/>
            <a:cxnLst/>
            <a:rect l="l" t="t" r="r" b="b"/>
            <a:pathLst>
              <a:path w="421675" h="210838">
                <a:moveTo>
                  <a:pt x="210838" y="0"/>
                </a:moveTo>
                <a:lnTo>
                  <a:pt x="421675" y="210838"/>
                </a:lnTo>
                <a:lnTo>
                  <a:pt x="0" y="210838"/>
                </a:lnTo>
                <a:close/>
              </a:path>
            </a:pathLst>
          </a:custGeom>
          <a:solidFill>
            <a:schemeClr val="accent6">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9" name="矩形 2"/>
          <p:cNvSpPr/>
          <p:nvPr/>
        </p:nvSpPr>
        <p:spPr>
          <a:xfrm rot="5400000">
            <a:off x="-1971667" y="1500705"/>
            <a:ext cx="1790679" cy="895341"/>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10" name="矩形 2"/>
          <p:cNvSpPr/>
          <p:nvPr/>
        </p:nvSpPr>
        <p:spPr>
          <a:xfrm rot="5400000">
            <a:off x="-936739" y="2120273"/>
            <a:ext cx="1072288" cy="536145"/>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11" name="矩形 2"/>
          <p:cNvSpPr/>
          <p:nvPr/>
        </p:nvSpPr>
        <p:spPr>
          <a:xfrm rot="5400000">
            <a:off x="-1103817" y="550038"/>
            <a:ext cx="1737313" cy="867013"/>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12" name="矩形 2"/>
          <p:cNvSpPr/>
          <p:nvPr/>
        </p:nvSpPr>
        <p:spPr>
          <a:xfrm rot="5400000">
            <a:off x="-315251" y="2571076"/>
            <a:ext cx="729545" cy="364083"/>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13" name="矩形 2"/>
          <p:cNvSpPr/>
          <p:nvPr/>
        </p:nvSpPr>
        <p:spPr>
          <a:xfrm rot="5400000">
            <a:off x="-315251" y="3275295"/>
            <a:ext cx="729545" cy="364083"/>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14" name="矩形 2"/>
          <p:cNvSpPr/>
          <p:nvPr/>
        </p:nvSpPr>
        <p:spPr>
          <a:xfrm rot="5400000">
            <a:off x="-936739" y="3189265"/>
            <a:ext cx="1072288" cy="536145"/>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15" name="矩形 2"/>
          <p:cNvSpPr/>
          <p:nvPr/>
        </p:nvSpPr>
        <p:spPr>
          <a:xfrm rot="5400000">
            <a:off x="-1034130" y="4354414"/>
            <a:ext cx="1459091" cy="728165"/>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16" name="矩形 2"/>
          <p:cNvSpPr/>
          <p:nvPr/>
        </p:nvSpPr>
        <p:spPr>
          <a:xfrm rot="5400000">
            <a:off x="-875553" y="5677272"/>
            <a:ext cx="825980" cy="412209"/>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17" name="矩形 2"/>
          <p:cNvSpPr/>
          <p:nvPr/>
        </p:nvSpPr>
        <p:spPr>
          <a:xfrm rot="5400000">
            <a:off x="-1971667" y="5926419"/>
            <a:ext cx="1790679" cy="895341"/>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18" name="矩形 2"/>
          <p:cNvSpPr/>
          <p:nvPr/>
        </p:nvSpPr>
        <p:spPr>
          <a:xfrm rot="5400000">
            <a:off x="-875553" y="6558007"/>
            <a:ext cx="825980" cy="412209"/>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19" name="矩形 2"/>
          <p:cNvSpPr/>
          <p:nvPr/>
        </p:nvSpPr>
        <p:spPr>
          <a:xfrm rot="5400000">
            <a:off x="-463343" y="6145016"/>
            <a:ext cx="825980" cy="412209"/>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20" name="矩形 2"/>
          <p:cNvSpPr/>
          <p:nvPr/>
        </p:nvSpPr>
        <p:spPr>
          <a:xfrm rot="5400000">
            <a:off x="-48372" y="5740290"/>
            <a:ext cx="814955" cy="406707"/>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21" name="矩形 2"/>
          <p:cNvSpPr/>
          <p:nvPr/>
        </p:nvSpPr>
        <p:spPr>
          <a:xfrm rot="5400000">
            <a:off x="-51134" y="4917071"/>
            <a:ext cx="825980" cy="412209"/>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26" name="矩形 2"/>
          <p:cNvSpPr/>
          <p:nvPr/>
        </p:nvSpPr>
        <p:spPr>
          <a:xfrm rot="5400000">
            <a:off x="-1835695" y="4180348"/>
            <a:ext cx="1246783" cy="623392"/>
          </a:xfrm>
          <a:custGeom>
            <a:avLst/>
            <a:gdLst/>
            <a:ahLst/>
            <a:cxnLst/>
            <a:rect l="l" t="t" r="r" b="b"/>
            <a:pathLst>
              <a:path w="421675" h="210838">
                <a:moveTo>
                  <a:pt x="210838" y="0"/>
                </a:moveTo>
                <a:lnTo>
                  <a:pt x="421675" y="210838"/>
                </a:lnTo>
                <a:lnTo>
                  <a:pt x="0" y="210838"/>
                </a:lnTo>
                <a:close/>
              </a:path>
            </a:pathLst>
          </a:custGeom>
          <a:solidFill>
            <a:srgbClr val="007DA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27" name="矩形 2"/>
          <p:cNvSpPr/>
          <p:nvPr/>
        </p:nvSpPr>
        <p:spPr>
          <a:xfrm rot="5400000">
            <a:off x="-2133706" y="159647"/>
            <a:ext cx="2438829" cy="1219416"/>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28" name="矩形 2"/>
          <p:cNvSpPr/>
          <p:nvPr/>
        </p:nvSpPr>
        <p:spPr>
          <a:xfrm rot="5400000">
            <a:off x="-1321961" y="2003591"/>
            <a:ext cx="771355" cy="384948"/>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29" name="矩形 2"/>
          <p:cNvSpPr/>
          <p:nvPr/>
        </p:nvSpPr>
        <p:spPr>
          <a:xfrm rot="5400000">
            <a:off x="-1321961" y="3364638"/>
            <a:ext cx="771355" cy="384948"/>
          </a:xfrm>
          <a:custGeom>
            <a:avLst/>
            <a:gdLst/>
            <a:ahLst/>
            <a:cxnLst/>
            <a:rect l="l" t="t" r="r" b="b"/>
            <a:pathLst>
              <a:path w="421675" h="210838">
                <a:moveTo>
                  <a:pt x="210838" y="0"/>
                </a:moveTo>
                <a:lnTo>
                  <a:pt x="421675" y="210838"/>
                </a:lnTo>
                <a:lnTo>
                  <a:pt x="0" y="210838"/>
                </a:lnTo>
                <a:close/>
              </a:path>
            </a:pathLst>
          </a:custGeom>
          <a:solidFill>
            <a:srgbClr val="007DA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30" name="矩形 2"/>
          <p:cNvSpPr/>
          <p:nvPr/>
        </p:nvSpPr>
        <p:spPr>
          <a:xfrm rot="5400000">
            <a:off x="-1624520" y="5151960"/>
            <a:ext cx="1276115" cy="636851"/>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31" name="矩形 2"/>
          <p:cNvSpPr/>
          <p:nvPr/>
        </p:nvSpPr>
        <p:spPr>
          <a:xfrm rot="5400000">
            <a:off x="217978" y="1972453"/>
            <a:ext cx="480095" cy="239593"/>
          </a:xfrm>
          <a:custGeom>
            <a:avLst/>
            <a:gdLst/>
            <a:ahLst/>
            <a:cxnLst/>
            <a:rect l="l" t="t" r="r" b="b"/>
            <a:pathLst>
              <a:path w="421675" h="210838">
                <a:moveTo>
                  <a:pt x="210838" y="0"/>
                </a:moveTo>
                <a:lnTo>
                  <a:pt x="421675" y="210838"/>
                </a:lnTo>
                <a:lnTo>
                  <a:pt x="0" y="210838"/>
                </a:lnTo>
                <a:close/>
              </a:path>
            </a:pathLst>
          </a:custGeom>
          <a:solidFill>
            <a:schemeClr val="accent4">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32" name="矩形 2"/>
          <p:cNvSpPr/>
          <p:nvPr/>
        </p:nvSpPr>
        <p:spPr>
          <a:xfrm rot="5400000">
            <a:off x="-2458094" y="1427960"/>
            <a:ext cx="3428563" cy="1711039"/>
          </a:xfrm>
          <a:custGeom>
            <a:avLst/>
            <a:gdLst/>
            <a:ahLst/>
            <a:cxnLst/>
            <a:rect l="l" t="t" r="r" b="b"/>
            <a:pathLst>
              <a:path w="421675" h="210838">
                <a:moveTo>
                  <a:pt x="210838" y="0"/>
                </a:moveTo>
                <a:lnTo>
                  <a:pt x="421675" y="210838"/>
                </a:lnTo>
                <a:lnTo>
                  <a:pt x="0" y="210838"/>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33" name="矩形 2"/>
          <p:cNvSpPr/>
          <p:nvPr/>
        </p:nvSpPr>
        <p:spPr>
          <a:xfrm rot="5400000">
            <a:off x="-2066706" y="3885167"/>
            <a:ext cx="1865229" cy="930851"/>
          </a:xfrm>
          <a:custGeom>
            <a:avLst/>
            <a:gdLst/>
            <a:ahLst/>
            <a:cxnLst/>
            <a:rect l="l" t="t" r="r" b="b"/>
            <a:pathLst>
              <a:path w="421675" h="210838">
                <a:moveTo>
                  <a:pt x="210838" y="0"/>
                </a:moveTo>
                <a:lnTo>
                  <a:pt x="421675" y="210838"/>
                </a:lnTo>
                <a:lnTo>
                  <a:pt x="0" y="210838"/>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34" name="矩形 2"/>
          <p:cNvSpPr/>
          <p:nvPr/>
        </p:nvSpPr>
        <p:spPr>
          <a:xfrm rot="5400000">
            <a:off x="-1042662" y="5360192"/>
            <a:ext cx="1457161" cy="727203"/>
          </a:xfrm>
          <a:custGeom>
            <a:avLst/>
            <a:gdLst/>
            <a:ahLst/>
            <a:cxnLst/>
            <a:rect l="l" t="t" r="r" b="b"/>
            <a:pathLst>
              <a:path w="421675" h="210838">
                <a:moveTo>
                  <a:pt x="210838" y="0"/>
                </a:moveTo>
                <a:lnTo>
                  <a:pt x="421675" y="210838"/>
                </a:lnTo>
                <a:lnTo>
                  <a:pt x="0" y="210838"/>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35" name="矩形 2"/>
          <p:cNvSpPr/>
          <p:nvPr/>
        </p:nvSpPr>
        <p:spPr>
          <a:xfrm rot="5400000">
            <a:off x="179369" y="4082508"/>
            <a:ext cx="728577" cy="363600"/>
          </a:xfrm>
          <a:custGeom>
            <a:avLst/>
            <a:gdLst/>
            <a:ahLst/>
            <a:cxnLst/>
            <a:rect l="l" t="t" r="r" b="b"/>
            <a:pathLst>
              <a:path w="421675" h="210838">
                <a:moveTo>
                  <a:pt x="210838" y="0"/>
                </a:moveTo>
                <a:lnTo>
                  <a:pt x="421675" y="210838"/>
                </a:lnTo>
                <a:lnTo>
                  <a:pt x="0" y="210838"/>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36" name="矩形 2"/>
          <p:cNvSpPr/>
          <p:nvPr/>
        </p:nvSpPr>
        <p:spPr>
          <a:xfrm rot="5400000">
            <a:off x="805657" y="2977648"/>
            <a:ext cx="403647" cy="201441"/>
          </a:xfrm>
          <a:custGeom>
            <a:avLst/>
            <a:gdLst/>
            <a:ahLst/>
            <a:cxnLst/>
            <a:rect l="l" t="t" r="r" b="b"/>
            <a:pathLst>
              <a:path w="421675" h="210838">
                <a:moveTo>
                  <a:pt x="210838" y="0"/>
                </a:moveTo>
                <a:lnTo>
                  <a:pt x="421675" y="210838"/>
                </a:lnTo>
                <a:lnTo>
                  <a:pt x="0" y="210838"/>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37" name="矩形 2"/>
          <p:cNvSpPr/>
          <p:nvPr/>
        </p:nvSpPr>
        <p:spPr>
          <a:xfrm rot="5400000">
            <a:off x="725910" y="3772872"/>
            <a:ext cx="480095" cy="239593"/>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38" name="矩形 2"/>
          <p:cNvSpPr/>
          <p:nvPr/>
        </p:nvSpPr>
        <p:spPr>
          <a:xfrm rot="5400000">
            <a:off x="477750" y="6036122"/>
            <a:ext cx="347212" cy="173277"/>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39" name="矩形 2"/>
          <p:cNvSpPr/>
          <p:nvPr/>
        </p:nvSpPr>
        <p:spPr>
          <a:xfrm rot="5400000">
            <a:off x="29335" y="6725287"/>
            <a:ext cx="571947" cy="285432"/>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69" name="矩形 2"/>
          <p:cNvSpPr/>
          <p:nvPr/>
        </p:nvSpPr>
        <p:spPr>
          <a:xfrm rot="5400000">
            <a:off x="-2151628" y="3400310"/>
            <a:ext cx="2510527" cy="1255267"/>
          </a:xfrm>
          <a:custGeom>
            <a:avLst/>
            <a:gdLst/>
            <a:ahLst/>
            <a:cxnLst/>
            <a:rect l="l" t="t" r="r" b="b"/>
            <a:pathLst>
              <a:path w="421675" h="210838">
                <a:moveTo>
                  <a:pt x="210838" y="0"/>
                </a:moveTo>
                <a:lnTo>
                  <a:pt x="421675" y="210838"/>
                </a:lnTo>
                <a:lnTo>
                  <a:pt x="0" y="210838"/>
                </a:lnTo>
                <a:close/>
              </a:path>
            </a:pathLst>
          </a:custGeom>
          <a:solidFill>
            <a:schemeClr val="accent4">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70" name="矩形 2"/>
          <p:cNvSpPr/>
          <p:nvPr/>
        </p:nvSpPr>
        <p:spPr>
          <a:xfrm rot="5400000">
            <a:off x="-1260368" y="6022039"/>
            <a:ext cx="1184656" cy="592329"/>
          </a:xfrm>
          <a:custGeom>
            <a:avLst/>
            <a:gdLst/>
            <a:ahLst/>
            <a:cxnLst/>
            <a:rect l="l" t="t" r="r" b="b"/>
            <a:pathLst>
              <a:path w="421675" h="210838">
                <a:moveTo>
                  <a:pt x="210838" y="0"/>
                </a:moveTo>
                <a:lnTo>
                  <a:pt x="421675" y="210838"/>
                </a:lnTo>
                <a:lnTo>
                  <a:pt x="0" y="210838"/>
                </a:lnTo>
                <a:close/>
              </a:path>
            </a:pathLst>
          </a:cu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71" name="矩形 2"/>
          <p:cNvSpPr/>
          <p:nvPr/>
        </p:nvSpPr>
        <p:spPr>
          <a:xfrm rot="5400000">
            <a:off x="-1289088" y="1647193"/>
            <a:ext cx="1184656" cy="592329"/>
          </a:xfrm>
          <a:custGeom>
            <a:avLst/>
            <a:gdLst/>
            <a:ahLst/>
            <a:cxnLst/>
            <a:rect l="l" t="t" r="r" b="b"/>
            <a:pathLst>
              <a:path w="421675" h="210838">
                <a:moveTo>
                  <a:pt x="210838" y="0"/>
                </a:moveTo>
                <a:lnTo>
                  <a:pt x="421675" y="210838"/>
                </a:lnTo>
                <a:lnTo>
                  <a:pt x="0" y="210838"/>
                </a:lnTo>
                <a:close/>
              </a:path>
            </a:pathLst>
          </a:cu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72" name="矩形 2"/>
          <p:cNvSpPr/>
          <p:nvPr/>
        </p:nvSpPr>
        <p:spPr>
          <a:xfrm rot="5400000">
            <a:off x="55505" y="2929174"/>
            <a:ext cx="704220" cy="352111"/>
          </a:xfrm>
          <a:custGeom>
            <a:avLst/>
            <a:gdLst/>
            <a:ahLst/>
            <a:cxnLst/>
            <a:rect l="l" t="t" r="r" b="b"/>
            <a:pathLst>
              <a:path w="421675" h="210838">
                <a:moveTo>
                  <a:pt x="210838" y="0"/>
                </a:moveTo>
                <a:lnTo>
                  <a:pt x="421675" y="210838"/>
                </a:lnTo>
                <a:lnTo>
                  <a:pt x="0" y="210838"/>
                </a:lnTo>
                <a:close/>
              </a:path>
            </a:pathLst>
          </a:cu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73" name="矩形 2"/>
          <p:cNvSpPr/>
          <p:nvPr/>
        </p:nvSpPr>
        <p:spPr>
          <a:xfrm rot="5400000">
            <a:off x="111379" y="723301"/>
            <a:ext cx="347212" cy="173277"/>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77" name="矩形 2"/>
          <p:cNvSpPr/>
          <p:nvPr/>
        </p:nvSpPr>
        <p:spPr>
          <a:xfrm rot="16200000">
            <a:off x="8345815" y="2550878"/>
            <a:ext cx="3120749" cy="1560379"/>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78" name="矩形 2"/>
          <p:cNvSpPr/>
          <p:nvPr/>
        </p:nvSpPr>
        <p:spPr>
          <a:xfrm rot="16200000">
            <a:off x="9343369" y="4827690"/>
            <a:ext cx="1790679" cy="895341"/>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79" name="矩形 2"/>
          <p:cNvSpPr/>
          <p:nvPr/>
        </p:nvSpPr>
        <p:spPr>
          <a:xfrm rot="16200000">
            <a:off x="9026825" y="4567319"/>
            <a:ext cx="1072288" cy="536145"/>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80" name="矩形 2"/>
          <p:cNvSpPr/>
          <p:nvPr/>
        </p:nvSpPr>
        <p:spPr>
          <a:xfrm rot="16200000">
            <a:off x="8528884" y="5806685"/>
            <a:ext cx="1737313" cy="867013"/>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81" name="矩形 2"/>
          <p:cNvSpPr/>
          <p:nvPr/>
        </p:nvSpPr>
        <p:spPr>
          <a:xfrm rot="16200000">
            <a:off x="8748087" y="4288576"/>
            <a:ext cx="729545" cy="364083"/>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82" name="矩形 2"/>
          <p:cNvSpPr/>
          <p:nvPr/>
        </p:nvSpPr>
        <p:spPr>
          <a:xfrm rot="16200000">
            <a:off x="8748087" y="3584358"/>
            <a:ext cx="729545" cy="364083"/>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83" name="矩形 2"/>
          <p:cNvSpPr/>
          <p:nvPr/>
        </p:nvSpPr>
        <p:spPr>
          <a:xfrm rot="16200000">
            <a:off x="9026825" y="3498327"/>
            <a:ext cx="1072288" cy="536145"/>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84" name="矩形 2"/>
          <p:cNvSpPr/>
          <p:nvPr/>
        </p:nvSpPr>
        <p:spPr>
          <a:xfrm rot="16200000">
            <a:off x="8737418" y="2141157"/>
            <a:ext cx="1459091" cy="728165"/>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85" name="矩形 2"/>
          <p:cNvSpPr/>
          <p:nvPr/>
        </p:nvSpPr>
        <p:spPr>
          <a:xfrm rot="16200000">
            <a:off x="9211949" y="1134256"/>
            <a:ext cx="825980" cy="412209"/>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86" name="矩形 2"/>
          <p:cNvSpPr/>
          <p:nvPr/>
        </p:nvSpPr>
        <p:spPr>
          <a:xfrm rot="16200000">
            <a:off x="9343369" y="401975"/>
            <a:ext cx="1790679" cy="895341"/>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87" name="矩形 2"/>
          <p:cNvSpPr/>
          <p:nvPr/>
        </p:nvSpPr>
        <p:spPr>
          <a:xfrm rot="16200000">
            <a:off x="9211949" y="253521"/>
            <a:ext cx="825980" cy="412209"/>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88" name="矩形 2"/>
          <p:cNvSpPr/>
          <p:nvPr/>
        </p:nvSpPr>
        <p:spPr>
          <a:xfrm rot="16200000">
            <a:off x="8799739" y="666512"/>
            <a:ext cx="825980" cy="412209"/>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89" name="矩形 2"/>
          <p:cNvSpPr/>
          <p:nvPr/>
        </p:nvSpPr>
        <p:spPr>
          <a:xfrm rot="16200000">
            <a:off x="8395796" y="1076739"/>
            <a:ext cx="814955" cy="406707"/>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90" name="矩形 2"/>
          <p:cNvSpPr/>
          <p:nvPr/>
        </p:nvSpPr>
        <p:spPr>
          <a:xfrm rot="16200000">
            <a:off x="8387530" y="1894457"/>
            <a:ext cx="825980" cy="412209"/>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91" name="矩形 2"/>
          <p:cNvSpPr/>
          <p:nvPr/>
        </p:nvSpPr>
        <p:spPr>
          <a:xfrm rot="16200000">
            <a:off x="9751293" y="2419989"/>
            <a:ext cx="1246783" cy="623392"/>
          </a:xfrm>
          <a:custGeom>
            <a:avLst/>
            <a:gdLst/>
            <a:ahLst/>
            <a:cxnLst/>
            <a:rect l="l" t="t" r="r" b="b"/>
            <a:pathLst>
              <a:path w="421675" h="210838">
                <a:moveTo>
                  <a:pt x="210838" y="0"/>
                </a:moveTo>
                <a:lnTo>
                  <a:pt x="421675" y="210838"/>
                </a:lnTo>
                <a:lnTo>
                  <a:pt x="0" y="210838"/>
                </a:lnTo>
                <a:close/>
              </a:path>
            </a:pathLst>
          </a:custGeom>
          <a:solidFill>
            <a:srgbClr val="007DA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92" name="矩形 2"/>
          <p:cNvSpPr/>
          <p:nvPr/>
        </p:nvSpPr>
        <p:spPr>
          <a:xfrm rot="16200000">
            <a:off x="8857257" y="5844667"/>
            <a:ext cx="2438829" cy="1219416"/>
          </a:xfrm>
          <a:custGeom>
            <a:avLst/>
            <a:gdLst/>
            <a:ahLst/>
            <a:cxnLst/>
            <a:rect l="l" t="t" r="r" b="b"/>
            <a:pathLst>
              <a:path w="421675" h="210838">
                <a:moveTo>
                  <a:pt x="210838" y="0"/>
                </a:moveTo>
                <a:lnTo>
                  <a:pt x="421675" y="210838"/>
                </a:lnTo>
                <a:lnTo>
                  <a:pt x="0" y="210838"/>
                </a:lnTo>
                <a:close/>
              </a:path>
            </a:pathLst>
          </a:custGeom>
          <a:solidFill>
            <a:schemeClr val="accent4">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93" name="矩形 2"/>
          <p:cNvSpPr/>
          <p:nvPr/>
        </p:nvSpPr>
        <p:spPr>
          <a:xfrm rot="16200000">
            <a:off x="9712986" y="4835191"/>
            <a:ext cx="771355" cy="384948"/>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94" name="矩形 2"/>
          <p:cNvSpPr/>
          <p:nvPr/>
        </p:nvSpPr>
        <p:spPr>
          <a:xfrm rot="16200000">
            <a:off x="9712986" y="3474145"/>
            <a:ext cx="771355" cy="384948"/>
          </a:xfrm>
          <a:custGeom>
            <a:avLst/>
            <a:gdLst/>
            <a:ahLst/>
            <a:cxnLst/>
            <a:rect l="l" t="t" r="r" b="b"/>
            <a:pathLst>
              <a:path w="421675" h="210838">
                <a:moveTo>
                  <a:pt x="210838" y="0"/>
                </a:moveTo>
                <a:lnTo>
                  <a:pt x="421675" y="210838"/>
                </a:lnTo>
                <a:lnTo>
                  <a:pt x="0" y="210838"/>
                </a:lnTo>
                <a:close/>
              </a:path>
            </a:pathLst>
          </a:custGeom>
          <a:solidFill>
            <a:srgbClr val="007DA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95" name="矩形 2"/>
          <p:cNvSpPr/>
          <p:nvPr/>
        </p:nvSpPr>
        <p:spPr>
          <a:xfrm rot="16200000">
            <a:off x="9510784" y="1434924"/>
            <a:ext cx="1276115" cy="636851"/>
          </a:xfrm>
          <a:custGeom>
            <a:avLst/>
            <a:gdLst/>
            <a:ahLst/>
            <a:cxnLst/>
            <a:rect l="l" t="t" r="r" b="b"/>
            <a:pathLst>
              <a:path w="421675" h="210838">
                <a:moveTo>
                  <a:pt x="210838" y="0"/>
                </a:moveTo>
                <a:lnTo>
                  <a:pt x="421675" y="210838"/>
                </a:lnTo>
                <a:lnTo>
                  <a:pt x="0" y="210838"/>
                </a:lnTo>
                <a:close/>
              </a:path>
            </a:pathLst>
          </a:custGeom>
          <a:solidFill>
            <a:schemeClr val="accent4">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96" name="矩形 2"/>
          <p:cNvSpPr/>
          <p:nvPr/>
        </p:nvSpPr>
        <p:spPr>
          <a:xfrm rot="16200000">
            <a:off x="8464309" y="5085384"/>
            <a:ext cx="480095" cy="239593"/>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97" name="矩形 2"/>
          <p:cNvSpPr/>
          <p:nvPr/>
        </p:nvSpPr>
        <p:spPr>
          <a:xfrm rot="16200000">
            <a:off x="8191908" y="4084738"/>
            <a:ext cx="3428563" cy="1711039"/>
          </a:xfrm>
          <a:custGeom>
            <a:avLst/>
            <a:gdLst/>
            <a:ahLst/>
            <a:cxnLst/>
            <a:rect l="l" t="t" r="r" b="b"/>
            <a:pathLst>
              <a:path w="421675" h="210838">
                <a:moveTo>
                  <a:pt x="210838" y="0"/>
                </a:moveTo>
                <a:lnTo>
                  <a:pt x="421675" y="210838"/>
                </a:lnTo>
                <a:lnTo>
                  <a:pt x="0" y="210838"/>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98" name="矩形 2"/>
          <p:cNvSpPr/>
          <p:nvPr/>
        </p:nvSpPr>
        <p:spPr>
          <a:xfrm rot="16200000">
            <a:off x="9363857" y="2407718"/>
            <a:ext cx="1865229" cy="930851"/>
          </a:xfrm>
          <a:custGeom>
            <a:avLst/>
            <a:gdLst/>
            <a:ahLst/>
            <a:cxnLst/>
            <a:rect l="l" t="t" r="r" b="b"/>
            <a:pathLst>
              <a:path w="421675" h="210838">
                <a:moveTo>
                  <a:pt x="210838" y="0"/>
                </a:moveTo>
                <a:lnTo>
                  <a:pt x="421675" y="210838"/>
                </a:lnTo>
                <a:lnTo>
                  <a:pt x="0" y="210838"/>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99" name="矩形 2"/>
          <p:cNvSpPr/>
          <p:nvPr/>
        </p:nvSpPr>
        <p:spPr>
          <a:xfrm rot="16200000">
            <a:off x="8747881" y="1136340"/>
            <a:ext cx="1457161" cy="727203"/>
          </a:xfrm>
          <a:custGeom>
            <a:avLst/>
            <a:gdLst/>
            <a:ahLst/>
            <a:cxnLst/>
            <a:rect l="l" t="t" r="r" b="b"/>
            <a:pathLst>
              <a:path w="421675" h="210838">
                <a:moveTo>
                  <a:pt x="210838" y="0"/>
                </a:moveTo>
                <a:lnTo>
                  <a:pt x="421675" y="210838"/>
                </a:lnTo>
                <a:lnTo>
                  <a:pt x="0" y="210838"/>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100" name="矩形 2"/>
          <p:cNvSpPr/>
          <p:nvPr/>
        </p:nvSpPr>
        <p:spPr>
          <a:xfrm rot="16200000">
            <a:off x="7989429" y="5444769"/>
            <a:ext cx="728577" cy="363600"/>
          </a:xfrm>
          <a:custGeom>
            <a:avLst/>
            <a:gdLst/>
            <a:ahLst/>
            <a:cxnLst/>
            <a:rect l="l" t="t" r="r" b="b"/>
            <a:pathLst>
              <a:path w="421675" h="210838">
                <a:moveTo>
                  <a:pt x="210838" y="0"/>
                </a:moveTo>
                <a:lnTo>
                  <a:pt x="421675" y="210838"/>
                </a:lnTo>
                <a:lnTo>
                  <a:pt x="0" y="210838"/>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101" name="矩形 2"/>
          <p:cNvSpPr/>
          <p:nvPr/>
        </p:nvSpPr>
        <p:spPr>
          <a:xfrm rot="16200000">
            <a:off x="8153489" y="2559865"/>
            <a:ext cx="403647" cy="201441"/>
          </a:xfrm>
          <a:custGeom>
            <a:avLst/>
            <a:gdLst/>
            <a:ahLst/>
            <a:cxnLst/>
            <a:rect l="l" t="t" r="r" b="b"/>
            <a:pathLst>
              <a:path w="421675" h="210838">
                <a:moveTo>
                  <a:pt x="210838" y="0"/>
                </a:moveTo>
                <a:lnTo>
                  <a:pt x="421675" y="210838"/>
                </a:lnTo>
                <a:lnTo>
                  <a:pt x="0" y="210838"/>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102" name="矩形 2"/>
          <p:cNvSpPr/>
          <p:nvPr/>
        </p:nvSpPr>
        <p:spPr>
          <a:xfrm rot="16200000">
            <a:off x="8185324" y="3235284"/>
            <a:ext cx="480095" cy="239593"/>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103" name="矩形 2"/>
          <p:cNvSpPr/>
          <p:nvPr/>
        </p:nvSpPr>
        <p:spPr>
          <a:xfrm rot="16200000">
            <a:off x="8337414" y="1014337"/>
            <a:ext cx="347212" cy="173277"/>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104" name="矩形 2"/>
          <p:cNvSpPr/>
          <p:nvPr/>
        </p:nvSpPr>
        <p:spPr>
          <a:xfrm rot="16200000">
            <a:off x="8561099" y="213011"/>
            <a:ext cx="571947" cy="285432"/>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105" name="矩形 2"/>
          <p:cNvSpPr/>
          <p:nvPr/>
        </p:nvSpPr>
        <p:spPr>
          <a:xfrm rot="16200000">
            <a:off x="8803482" y="2568159"/>
            <a:ext cx="2510527" cy="1255267"/>
          </a:xfrm>
          <a:custGeom>
            <a:avLst/>
            <a:gdLst/>
            <a:ahLst/>
            <a:cxnLst/>
            <a:rect l="l" t="t" r="r" b="b"/>
            <a:pathLst>
              <a:path w="421675" h="210838">
                <a:moveTo>
                  <a:pt x="210838" y="0"/>
                </a:moveTo>
                <a:lnTo>
                  <a:pt x="421675" y="210838"/>
                </a:lnTo>
                <a:lnTo>
                  <a:pt x="0" y="210838"/>
                </a:lnTo>
                <a:close/>
              </a:path>
            </a:pathLst>
          </a:cu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106" name="矩形 2"/>
          <p:cNvSpPr/>
          <p:nvPr/>
        </p:nvSpPr>
        <p:spPr>
          <a:xfrm rot="16200000">
            <a:off x="9238087" y="609369"/>
            <a:ext cx="1184656" cy="592329"/>
          </a:xfrm>
          <a:custGeom>
            <a:avLst/>
            <a:gdLst/>
            <a:ahLst/>
            <a:cxnLst/>
            <a:rect l="l" t="t" r="r" b="b"/>
            <a:pathLst>
              <a:path w="421675" h="210838">
                <a:moveTo>
                  <a:pt x="210838" y="0"/>
                </a:moveTo>
                <a:lnTo>
                  <a:pt x="421675" y="210838"/>
                </a:lnTo>
                <a:lnTo>
                  <a:pt x="0" y="210838"/>
                </a:lnTo>
                <a:close/>
              </a:path>
            </a:pathLst>
          </a:custGeom>
          <a:solidFill>
            <a:schemeClr val="accent5">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107" name="矩形 2"/>
          <p:cNvSpPr/>
          <p:nvPr/>
        </p:nvSpPr>
        <p:spPr>
          <a:xfrm rot="16200000">
            <a:off x="9266807" y="4984215"/>
            <a:ext cx="1184656" cy="592329"/>
          </a:xfrm>
          <a:custGeom>
            <a:avLst/>
            <a:gdLst/>
            <a:ahLst/>
            <a:cxnLst/>
            <a:rect l="l" t="t" r="r" b="b"/>
            <a:pathLst>
              <a:path w="421675" h="210838">
                <a:moveTo>
                  <a:pt x="210838" y="0"/>
                </a:moveTo>
                <a:lnTo>
                  <a:pt x="421675" y="210838"/>
                </a:lnTo>
                <a:lnTo>
                  <a:pt x="0" y="210838"/>
                </a:lnTo>
                <a:close/>
              </a:path>
            </a:pathLst>
          </a:cu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108" name="矩形 2"/>
          <p:cNvSpPr/>
          <p:nvPr/>
        </p:nvSpPr>
        <p:spPr>
          <a:xfrm rot="16200000">
            <a:off x="8402651" y="3942452"/>
            <a:ext cx="704220" cy="352111"/>
          </a:xfrm>
          <a:custGeom>
            <a:avLst/>
            <a:gdLst/>
            <a:ahLst/>
            <a:cxnLst/>
            <a:rect l="l" t="t" r="r" b="b"/>
            <a:pathLst>
              <a:path w="421675" h="210838">
                <a:moveTo>
                  <a:pt x="210838" y="0"/>
                </a:moveTo>
                <a:lnTo>
                  <a:pt x="421675" y="210838"/>
                </a:lnTo>
                <a:lnTo>
                  <a:pt x="0" y="210838"/>
                </a:lnTo>
                <a:close/>
              </a:path>
            </a:pathLst>
          </a:cu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109" name="矩形 2"/>
          <p:cNvSpPr/>
          <p:nvPr/>
        </p:nvSpPr>
        <p:spPr>
          <a:xfrm rot="16200000">
            <a:off x="8703785" y="6327158"/>
            <a:ext cx="347212" cy="173277"/>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110" name="矩形 2"/>
          <p:cNvSpPr/>
          <p:nvPr/>
        </p:nvSpPr>
        <p:spPr>
          <a:xfrm rot="16200000">
            <a:off x="7279007" y="1669484"/>
            <a:ext cx="294705" cy="147073"/>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111" name="矩形 2"/>
          <p:cNvSpPr/>
          <p:nvPr/>
        </p:nvSpPr>
        <p:spPr>
          <a:xfrm rot="16200000">
            <a:off x="7528486" y="1151160"/>
            <a:ext cx="462557" cy="230840"/>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112" name="矩形 2"/>
          <p:cNvSpPr/>
          <p:nvPr/>
        </p:nvSpPr>
        <p:spPr>
          <a:xfrm rot="5400000">
            <a:off x="1641133" y="5327476"/>
            <a:ext cx="201821" cy="100720"/>
          </a:xfrm>
          <a:custGeom>
            <a:avLst/>
            <a:gdLst/>
            <a:ahLst/>
            <a:cxnLst/>
            <a:rect l="l" t="t" r="r" b="b"/>
            <a:pathLst>
              <a:path w="421675" h="210838">
                <a:moveTo>
                  <a:pt x="210838" y="0"/>
                </a:moveTo>
                <a:lnTo>
                  <a:pt x="421675" y="210838"/>
                </a:lnTo>
                <a:lnTo>
                  <a:pt x="0" y="210838"/>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113" name="矩形 2"/>
          <p:cNvSpPr/>
          <p:nvPr/>
        </p:nvSpPr>
        <p:spPr>
          <a:xfrm rot="5400000">
            <a:off x="1334435" y="5725566"/>
            <a:ext cx="298305" cy="148871"/>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116" name="矩形 2"/>
          <p:cNvSpPr/>
          <p:nvPr/>
        </p:nvSpPr>
        <p:spPr>
          <a:xfrm rot="5400000">
            <a:off x="-251230" y="737526"/>
            <a:ext cx="3185076" cy="1589525"/>
          </a:xfrm>
          <a:custGeom>
            <a:avLst/>
            <a:gdLst/>
            <a:ahLst/>
            <a:cxnLst/>
            <a:rect l="l" t="t" r="r" b="b"/>
            <a:pathLst>
              <a:path w="421675" h="210838">
                <a:moveTo>
                  <a:pt x="210838" y="0"/>
                </a:moveTo>
                <a:lnTo>
                  <a:pt x="421675" y="210838"/>
                </a:lnTo>
                <a:lnTo>
                  <a:pt x="0" y="210838"/>
                </a:lnTo>
                <a:close/>
              </a:path>
            </a:pathLst>
          </a:custGeom>
          <a:solidFill>
            <a:srgbClr val="EEECE1">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119" name="矩形 2"/>
          <p:cNvSpPr/>
          <p:nvPr/>
        </p:nvSpPr>
        <p:spPr>
          <a:xfrm rot="16200000" flipH="1">
            <a:off x="6229456" y="2409626"/>
            <a:ext cx="5403959" cy="2863077"/>
          </a:xfrm>
          <a:custGeom>
            <a:avLst/>
            <a:gdLst/>
            <a:ahLst/>
            <a:cxnLst/>
            <a:rect l="l" t="t" r="r" b="b"/>
            <a:pathLst>
              <a:path w="421675" h="210838">
                <a:moveTo>
                  <a:pt x="210838" y="0"/>
                </a:moveTo>
                <a:lnTo>
                  <a:pt x="421675" y="210838"/>
                </a:lnTo>
                <a:lnTo>
                  <a:pt x="0" y="210838"/>
                </a:lnTo>
                <a:close/>
              </a:path>
            </a:pathLst>
          </a:custGeom>
          <a:solidFill>
            <a:srgbClr val="EEECE1">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120" name="矩形 2"/>
          <p:cNvSpPr/>
          <p:nvPr/>
        </p:nvSpPr>
        <p:spPr>
          <a:xfrm rot="16200000" flipH="1">
            <a:off x="6111126" y="242063"/>
            <a:ext cx="3178980" cy="1586483"/>
          </a:xfrm>
          <a:custGeom>
            <a:avLst/>
            <a:gdLst/>
            <a:ahLst/>
            <a:cxnLst/>
            <a:rect l="l" t="t" r="r" b="b"/>
            <a:pathLst>
              <a:path w="421675" h="210838">
                <a:moveTo>
                  <a:pt x="210838" y="0"/>
                </a:moveTo>
                <a:lnTo>
                  <a:pt x="421675" y="210838"/>
                </a:lnTo>
                <a:lnTo>
                  <a:pt x="0" y="210838"/>
                </a:lnTo>
                <a:close/>
              </a:path>
            </a:pathLst>
          </a:custGeom>
          <a:solidFill>
            <a:srgbClr val="EEECE1">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123" name="矩形 2"/>
          <p:cNvSpPr/>
          <p:nvPr/>
        </p:nvSpPr>
        <p:spPr>
          <a:xfrm rot="16200000">
            <a:off x="7218027" y="3631928"/>
            <a:ext cx="4813833" cy="2406923"/>
          </a:xfrm>
          <a:custGeom>
            <a:avLst/>
            <a:gdLst/>
            <a:ahLst/>
            <a:cxnLst/>
            <a:rect l="l" t="t" r="r" b="b"/>
            <a:pathLst>
              <a:path w="421675" h="210838">
                <a:moveTo>
                  <a:pt x="210838" y="0"/>
                </a:moveTo>
                <a:lnTo>
                  <a:pt x="421675" y="210838"/>
                </a:lnTo>
                <a:lnTo>
                  <a:pt x="0" y="210838"/>
                </a:lnTo>
                <a:close/>
              </a:path>
            </a:pathLst>
          </a:custGeom>
          <a:solidFill>
            <a:srgbClr val="EEECE1">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124" name="矩形 2"/>
          <p:cNvSpPr/>
          <p:nvPr/>
        </p:nvSpPr>
        <p:spPr>
          <a:xfrm rot="16200000">
            <a:off x="6725640" y="5109841"/>
            <a:ext cx="1254363" cy="627183"/>
          </a:xfrm>
          <a:custGeom>
            <a:avLst/>
            <a:gdLst/>
            <a:ahLst/>
            <a:cxnLst/>
            <a:rect l="l" t="t" r="r" b="b"/>
            <a:pathLst>
              <a:path w="421675" h="210838">
                <a:moveTo>
                  <a:pt x="210838" y="0"/>
                </a:moveTo>
                <a:lnTo>
                  <a:pt x="421675" y="210838"/>
                </a:lnTo>
                <a:lnTo>
                  <a:pt x="0" y="210838"/>
                </a:lnTo>
                <a:close/>
              </a:path>
            </a:pathLst>
          </a:custGeom>
          <a:solidFill>
            <a:schemeClr val="accent4">
              <a:lumMod val="60000"/>
              <a:lumOff val="4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ea typeface="黑体"/>
            </a:endParaRPr>
          </a:p>
        </p:txBody>
      </p:sp>
      <p:sp>
        <p:nvSpPr>
          <p:cNvPr id="5" name="TextBox 4"/>
          <p:cNvSpPr txBox="1"/>
          <p:nvPr/>
        </p:nvSpPr>
        <p:spPr>
          <a:xfrm>
            <a:off x="826846" y="2330310"/>
            <a:ext cx="7371927" cy="1323439"/>
          </a:xfrm>
          <a:prstGeom prst="rect">
            <a:avLst/>
          </a:prstGeom>
          <a:noFill/>
        </p:spPr>
        <p:txBody>
          <a:bodyPr wrap="square" rtlCol="0">
            <a:spAutoFit/>
          </a:bodyPr>
          <a:lstStyle/>
          <a:p>
            <a:pPr algn="ctr" defTabSz="1219170"/>
            <a:r>
              <a:rPr lang="en-US" altLang="zh-CN" sz="4000" b="1" dirty="0">
                <a:solidFill>
                  <a:srgbClr val="778495"/>
                </a:solidFill>
                <a:latin typeface="Times New Roman" panose="02020603050405020304" pitchFamily="18" charset="0"/>
                <a:ea typeface="微软雅黑" panose="020B0503020204020204" pitchFamily="34" charset="-122"/>
                <a:cs typeface="Times New Roman" panose="02020603050405020304" pitchFamily="18" charset="0"/>
              </a:rPr>
              <a:t>Homeless People </a:t>
            </a:r>
          </a:p>
          <a:p>
            <a:pPr algn="ctr" defTabSz="1219170"/>
            <a:r>
              <a:rPr lang="en-US" altLang="zh-CN" sz="4000" b="1" dirty="0">
                <a:solidFill>
                  <a:srgbClr val="778495"/>
                </a:solidFill>
                <a:latin typeface="Times New Roman" panose="02020603050405020304" pitchFamily="18" charset="0"/>
                <a:ea typeface="微软雅黑" panose="020B0503020204020204" pitchFamily="34" charset="-122"/>
                <a:cs typeface="Times New Roman" panose="02020603050405020304" pitchFamily="18" charset="0"/>
              </a:rPr>
              <a:t>Management System</a:t>
            </a:r>
            <a:endParaRPr lang="zh-CN" altLang="en-US" sz="4000" b="1" dirty="0">
              <a:solidFill>
                <a:srgbClr val="778495"/>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Rectangle 1">
            <a:extLst>
              <a:ext uri="{FF2B5EF4-FFF2-40B4-BE49-F238E27FC236}">
                <a16:creationId xmlns:a16="http://schemas.microsoft.com/office/drawing/2014/main" xmlns="" id="{3DF57470-6291-4100-9C01-D4199213EBFA}"/>
              </a:ext>
            </a:extLst>
          </p:cNvPr>
          <p:cNvSpPr/>
          <p:nvPr/>
        </p:nvSpPr>
        <p:spPr>
          <a:xfrm>
            <a:off x="1525772" y="4289629"/>
            <a:ext cx="6096000" cy="1754326"/>
          </a:xfrm>
          <a:prstGeom prst="rect">
            <a:avLst/>
          </a:prstGeom>
        </p:spPr>
        <p:txBody>
          <a:bodyPr>
            <a:spAutoFit/>
          </a:bodyPr>
          <a:lstStyle/>
          <a:p>
            <a:pPr algn="ctr"/>
            <a:r>
              <a:rPr lang="en-US" b="1" dirty="0">
                <a:solidFill>
                  <a:srgbClr val="F7C1C2"/>
                </a:solidFill>
                <a:latin typeface="Arial" panose="020B0604020202020204" pitchFamily="34" charset="0"/>
              </a:rPr>
              <a:t>Group Member:</a:t>
            </a:r>
            <a:endParaRPr lang="en-US" dirty="0"/>
          </a:p>
          <a:p>
            <a:pPr algn="ctr"/>
            <a:r>
              <a:rPr lang="en-US" b="1" dirty="0" err="1">
                <a:solidFill>
                  <a:srgbClr val="778495"/>
                </a:solidFill>
                <a:latin typeface="Arial" panose="020B0604020202020204" pitchFamily="34" charset="0"/>
              </a:rPr>
              <a:t>Mengting</a:t>
            </a:r>
            <a:r>
              <a:rPr lang="en-US" b="1" dirty="0">
                <a:solidFill>
                  <a:srgbClr val="778495"/>
                </a:solidFill>
                <a:latin typeface="Arial" panose="020B0604020202020204" pitchFamily="34" charset="0"/>
              </a:rPr>
              <a:t> Yang</a:t>
            </a:r>
            <a:endParaRPr lang="en-US" dirty="0"/>
          </a:p>
          <a:p>
            <a:pPr algn="ctr"/>
            <a:r>
              <a:rPr lang="en-US" b="1" dirty="0">
                <a:solidFill>
                  <a:srgbClr val="778495"/>
                </a:solidFill>
                <a:latin typeface="Arial" panose="020B0604020202020204" pitchFamily="34" charset="0"/>
              </a:rPr>
              <a:t>Chiwen Shi</a:t>
            </a:r>
            <a:endParaRPr lang="en-US" dirty="0"/>
          </a:p>
          <a:p>
            <a:pPr algn="ctr"/>
            <a:r>
              <a:rPr lang="en-US" b="1" dirty="0">
                <a:solidFill>
                  <a:srgbClr val="778495"/>
                </a:solidFill>
                <a:latin typeface="Arial" panose="020B0604020202020204" pitchFamily="34" charset="0"/>
              </a:rPr>
              <a:t>Zhao </a:t>
            </a:r>
            <a:r>
              <a:rPr lang="en-US" b="1" dirty="0" err="1">
                <a:solidFill>
                  <a:srgbClr val="778495"/>
                </a:solidFill>
                <a:latin typeface="Arial" panose="020B0604020202020204" pitchFamily="34" charset="0"/>
              </a:rPr>
              <a:t>Jin</a:t>
            </a:r>
            <a:endParaRPr lang="en-US" dirty="0"/>
          </a:p>
          <a:p>
            <a:r>
              <a:rPr lang="en-US" dirty="0"/>
              <a:t/>
            </a:r>
            <a:br>
              <a:rPr lang="en-US" dirty="0"/>
            </a:br>
            <a:endParaRPr lang="en-US" dirty="0"/>
          </a:p>
        </p:txBody>
      </p:sp>
    </p:spTree>
    <p:extLst>
      <p:ext uri="{BB962C8B-B14F-4D97-AF65-F5344CB8AC3E}">
        <p14:creationId xmlns:p14="http://schemas.microsoft.com/office/powerpoint/2010/main" val="3751191422"/>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11">
            <a:extLst>
              <a:ext uri="{FF2B5EF4-FFF2-40B4-BE49-F238E27FC236}">
                <a16:creationId xmlns:a16="http://schemas.microsoft.com/office/drawing/2014/main" xmlns="" id="{68B7622F-A5E8-404B-82FC-F35DAC8B0D67}"/>
              </a:ext>
            </a:extLst>
          </p:cNvPr>
          <p:cNvSpPr>
            <a:spLocks noChangeArrowheads="1"/>
          </p:cNvSpPr>
          <p:nvPr/>
        </p:nvSpPr>
        <p:spPr bwMode="gray">
          <a:xfrm>
            <a:off x="882306" y="186122"/>
            <a:ext cx="3998029" cy="913199"/>
          </a:xfrm>
          <a:prstGeom prst="rect">
            <a:avLst/>
          </a:prstGeom>
          <a:noFill/>
          <a:ln>
            <a:noFill/>
          </a:ln>
          <a:extLst/>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altLang="zh-CN" sz="2667" b="0" i="0" u="none" strike="noStrike" kern="1200" cap="none" spc="0" normalizeH="0" baseline="0" noProof="0" dirty="0">
              <a:ln>
                <a:noFill/>
              </a:ln>
              <a:solidFill>
                <a:srgbClr val="778495"/>
              </a:solidFill>
              <a:effectLst/>
              <a:uLnTx/>
              <a:uFillTx/>
              <a:latin typeface="Times New Roman" panose="02020603050405020304" pitchFamily="18" charset="0"/>
              <a:ea typeface="方正兰亭中黑_GBK" pitchFamily="2" charset="-122"/>
              <a:cs typeface="Times New Roman" panose="02020603050405020304" pitchFamily="18" charset="0"/>
            </a:endParaRP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667" b="0" i="0" u="none" strike="noStrike" kern="1200" cap="none" spc="0" normalizeH="0" baseline="0" noProof="0" dirty="0">
              <a:ln>
                <a:noFill/>
              </a:ln>
              <a:solidFill>
                <a:srgbClr val="778495"/>
              </a:solidFill>
              <a:effectLst/>
              <a:uLnTx/>
              <a:uFillTx/>
              <a:latin typeface="Times New Roman" panose="02020603050405020304" pitchFamily="18" charset="0"/>
              <a:ea typeface="方正兰亭中黑_GBK" pitchFamily="2" charset="-122"/>
              <a:cs typeface="Times New Roman" panose="02020603050405020304" pitchFamily="18" charset="0"/>
            </a:endParaRPr>
          </a:p>
        </p:txBody>
      </p:sp>
      <p:sp>
        <p:nvSpPr>
          <p:cNvPr id="3" name="Rectangle 2">
            <a:extLst>
              <a:ext uri="{FF2B5EF4-FFF2-40B4-BE49-F238E27FC236}">
                <a16:creationId xmlns:a16="http://schemas.microsoft.com/office/drawing/2014/main" xmlns="" id="{9B63AC4C-857A-4C50-95C4-C9E1451BD936}"/>
              </a:ext>
            </a:extLst>
          </p:cNvPr>
          <p:cNvSpPr/>
          <p:nvPr/>
        </p:nvSpPr>
        <p:spPr>
          <a:xfrm>
            <a:off x="1483360" y="2947015"/>
            <a:ext cx="6167120" cy="175432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74C5CF"/>
                </a:solidFill>
                <a:effectLst/>
                <a:uLnTx/>
                <a:uFillTx/>
                <a:latin typeface="Times New Roman" panose="02020603050405020304" pitchFamily="18" charset="0"/>
                <a:ea typeface="黑体"/>
                <a:cs typeface="+mn-cs"/>
              </a:rPr>
              <a:t>Part Four: Use Cases</a:t>
            </a:r>
            <a:endParaRPr kumimoji="0" lang="en-US" sz="3600" b="0" i="0" u="none" strike="noStrike" kern="1200" cap="none" spc="0" normalizeH="0" baseline="0" noProof="0" dirty="0">
              <a:ln>
                <a:noFill/>
              </a:ln>
              <a:solidFill>
                <a:srgbClr val="000000"/>
              </a:solidFill>
              <a:effectLst/>
              <a:uLnTx/>
              <a:uFillTx/>
              <a:latin typeface="Arial Unicode MS"/>
              <a:ea typeface="黑体"/>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Arial Unicode MS"/>
                <a:ea typeface="黑体"/>
                <a:cs typeface="+mn-cs"/>
              </a:rPr>
              <a:t/>
            </a:r>
            <a:br>
              <a:rPr kumimoji="0" lang="en-US" sz="3600" b="0" i="0" u="none" strike="noStrike" kern="1200" cap="none" spc="0" normalizeH="0" baseline="0" noProof="0" dirty="0">
                <a:ln>
                  <a:noFill/>
                </a:ln>
                <a:solidFill>
                  <a:srgbClr val="000000"/>
                </a:solidFill>
                <a:effectLst/>
                <a:uLnTx/>
                <a:uFillTx/>
                <a:latin typeface="Arial Unicode MS"/>
                <a:ea typeface="黑体"/>
                <a:cs typeface="+mn-cs"/>
              </a:rPr>
            </a:br>
            <a:endParaRPr kumimoji="0" lang="en-US" sz="3600" b="0" i="0" u="none" strike="noStrike" kern="1200" cap="none" spc="0" normalizeH="0" baseline="0" noProof="0" dirty="0">
              <a:ln>
                <a:noFill/>
              </a:ln>
              <a:solidFill>
                <a:srgbClr val="000000"/>
              </a:solidFill>
              <a:effectLst/>
              <a:uLnTx/>
              <a:uFillTx/>
              <a:latin typeface="Arial Unicode MS"/>
              <a:ea typeface="黑体"/>
              <a:cs typeface="+mn-cs"/>
            </a:endParaRPr>
          </a:p>
        </p:txBody>
      </p:sp>
    </p:spTree>
    <p:extLst>
      <p:ext uri="{BB962C8B-B14F-4D97-AF65-F5344CB8AC3E}">
        <p14:creationId xmlns:p14="http://schemas.microsoft.com/office/powerpoint/2010/main" val="2689572011"/>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mond 23"/>
          <p:cNvSpPr/>
          <p:nvPr/>
        </p:nvSpPr>
        <p:spPr>
          <a:xfrm>
            <a:off x="3184132" y="2167805"/>
            <a:ext cx="2680709" cy="1836154"/>
          </a:xfrm>
          <a:prstGeom prst="diamond">
            <a:avLst/>
          </a:prstGeom>
          <a:solidFill>
            <a:schemeClr val="bg1">
              <a:lumMod val="50000"/>
            </a:schemeClr>
          </a:solidFill>
          <a:ln w="9525" cap="flat" cmpd="sng" algn="ctr">
            <a:no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Times New Roman" panose="02020603050405020304" pitchFamily="18" charset="0"/>
              <a:ea typeface="黑体"/>
              <a:cs typeface="Times New Roman" panose="02020603050405020304" pitchFamily="18" charset="0"/>
            </a:endParaRPr>
          </a:p>
        </p:txBody>
      </p:sp>
      <p:sp>
        <p:nvSpPr>
          <p:cNvPr id="14" name="Rectangle 20"/>
          <p:cNvSpPr/>
          <p:nvPr/>
        </p:nvSpPr>
        <p:spPr>
          <a:xfrm>
            <a:off x="1529947" y="1540414"/>
            <a:ext cx="1403256" cy="369332"/>
          </a:xfrm>
          <a:prstGeom prst="rect">
            <a:avLst/>
          </a:prstGeom>
          <a:solidFill>
            <a:schemeClr val="accent5">
              <a:lumMod val="60000"/>
              <a:lumOff val="40000"/>
            </a:schemeClr>
          </a:solidFill>
          <a:ln w="12700">
            <a:noFill/>
          </a:ln>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itchFamily="34" charset="-122"/>
                <a:cs typeface="Times New Roman" panose="02020603050405020304" pitchFamily="18" charset="0"/>
              </a:rPr>
              <a:t>Government</a:t>
            </a:r>
          </a:p>
        </p:txBody>
      </p:sp>
      <p:sp>
        <p:nvSpPr>
          <p:cNvPr id="15" name="Rectangle 21"/>
          <p:cNvSpPr/>
          <p:nvPr/>
        </p:nvSpPr>
        <p:spPr>
          <a:xfrm>
            <a:off x="6068982" y="3742154"/>
            <a:ext cx="1250994" cy="369332"/>
          </a:xfrm>
          <a:prstGeom prst="rect">
            <a:avLst/>
          </a:prstGeom>
          <a:solidFill>
            <a:schemeClr val="accent5">
              <a:lumMod val="60000"/>
              <a:lumOff val="40000"/>
            </a:schemeClr>
          </a:solidFill>
          <a:ln w="12700">
            <a:noFill/>
          </a:ln>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itchFamily="34" charset="-122"/>
                <a:cs typeface="Times New Roman" panose="02020603050405020304" pitchFamily="18" charset="0"/>
              </a:rPr>
              <a:t>Hospital</a:t>
            </a:r>
          </a:p>
        </p:txBody>
      </p:sp>
      <p:sp>
        <p:nvSpPr>
          <p:cNvPr id="16" name="Rectangle 22"/>
          <p:cNvSpPr/>
          <p:nvPr/>
        </p:nvSpPr>
        <p:spPr>
          <a:xfrm>
            <a:off x="6079293" y="1583361"/>
            <a:ext cx="1216252" cy="369332"/>
          </a:xfrm>
          <a:prstGeom prst="rect">
            <a:avLst/>
          </a:prstGeom>
          <a:solidFill>
            <a:schemeClr val="accent3"/>
          </a:solidFill>
          <a:ln w="12700">
            <a:noFill/>
          </a:ln>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itchFamily="34" charset="-122"/>
                <a:cs typeface="Times New Roman" panose="02020603050405020304" pitchFamily="18" charset="0"/>
              </a:rPr>
              <a:t>Supplier</a:t>
            </a:r>
          </a:p>
        </p:txBody>
      </p:sp>
      <p:sp>
        <p:nvSpPr>
          <p:cNvPr id="17" name="Rectangle 25"/>
          <p:cNvSpPr/>
          <p:nvPr/>
        </p:nvSpPr>
        <p:spPr>
          <a:xfrm>
            <a:off x="1738059" y="3678863"/>
            <a:ext cx="1223580" cy="369332"/>
          </a:xfrm>
          <a:prstGeom prst="rect">
            <a:avLst/>
          </a:prstGeom>
          <a:solidFill>
            <a:schemeClr val="accent3"/>
          </a:solidFill>
          <a:ln w="12700">
            <a:noFill/>
          </a:ln>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itchFamily="34" charset="-122"/>
                <a:cs typeface="Times New Roman" panose="02020603050405020304" pitchFamily="18" charset="0"/>
              </a:rPr>
              <a:t>Agency</a:t>
            </a:r>
          </a:p>
        </p:txBody>
      </p:sp>
      <p:grpSp>
        <p:nvGrpSpPr>
          <p:cNvPr id="28" name="组合 27"/>
          <p:cNvGrpSpPr/>
          <p:nvPr/>
        </p:nvGrpSpPr>
        <p:grpSpPr>
          <a:xfrm>
            <a:off x="2580585" y="2447735"/>
            <a:ext cx="1863338" cy="1276294"/>
            <a:chOff x="2580585" y="1986725"/>
            <a:chExt cx="1863338" cy="1276294"/>
          </a:xfrm>
          <a:solidFill>
            <a:schemeClr val="accent3">
              <a:lumMod val="60000"/>
              <a:lumOff val="40000"/>
            </a:schemeClr>
          </a:solidFill>
        </p:grpSpPr>
        <p:sp>
          <p:nvSpPr>
            <p:cNvPr id="4" name="Diamond 5"/>
            <p:cNvSpPr/>
            <p:nvPr/>
          </p:nvSpPr>
          <p:spPr>
            <a:xfrm>
              <a:off x="2580585" y="1986725"/>
              <a:ext cx="1863338" cy="1276294"/>
            </a:xfrm>
            <a:prstGeom prst="diamond">
              <a:avLst/>
            </a:prstGeom>
            <a:grp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Times New Roman" panose="02020603050405020304" pitchFamily="18" charset="0"/>
                <a:ea typeface="黑体"/>
                <a:cs typeface="Times New Roman" panose="02020603050405020304" pitchFamily="18" charset="0"/>
              </a:endParaRPr>
            </a:p>
          </p:txBody>
        </p:sp>
        <p:sp>
          <p:nvSpPr>
            <p:cNvPr id="18" name="TextBox 17"/>
            <p:cNvSpPr txBox="1"/>
            <p:nvPr/>
          </p:nvSpPr>
          <p:spPr>
            <a:xfrm>
              <a:off x="3080578" y="2433787"/>
              <a:ext cx="863352" cy="338554"/>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FFFFFF"/>
                  </a:solidFill>
                  <a:effectLst/>
                  <a:uLnTx/>
                  <a:uFillTx/>
                  <a:latin typeface="Times New Roman" panose="02020603050405020304" pitchFamily="18" charset="0"/>
                  <a:ea typeface="方正兰亭中粗黑_GBK" pitchFamily="2" charset="-122"/>
                  <a:cs typeface="Times New Roman" panose="02020603050405020304" pitchFamily="18" charset="0"/>
                </a:rPr>
                <a:t>Agency</a:t>
              </a:r>
              <a:endParaRPr kumimoji="0" lang="zh-CN" altLang="en-US" sz="1600" b="0" i="0" u="none" strike="noStrike" kern="0" cap="none" spc="0" normalizeH="0" baseline="0" noProof="0" dirty="0">
                <a:ln>
                  <a:noFill/>
                </a:ln>
                <a:solidFill>
                  <a:srgbClr val="FFFFFF"/>
                </a:solidFill>
                <a:effectLst/>
                <a:uLnTx/>
                <a:uFillTx/>
                <a:latin typeface="Times New Roman" panose="02020603050405020304" pitchFamily="18" charset="0"/>
                <a:ea typeface="方正兰亭中粗黑_GBK" pitchFamily="2" charset="-122"/>
                <a:cs typeface="Times New Roman" panose="02020603050405020304" pitchFamily="18" charset="0"/>
              </a:endParaRPr>
            </a:p>
          </p:txBody>
        </p:sp>
      </p:grpSp>
      <p:sp>
        <p:nvSpPr>
          <p:cNvPr id="19" name="TextBox 18"/>
          <p:cNvSpPr txBox="1"/>
          <p:nvPr/>
        </p:nvSpPr>
        <p:spPr>
          <a:xfrm>
            <a:off x="526979" y="1974345"/>
            <a:ext cx="2434661" cy="1169551"/>
          </a:xfrm>
          <a:prstGeom prst="rect">
            <a:avLst/>
          </a:prstGeom>
          <a:noFill/>
        </p:spPr>
        <p:txBody>
          <a:bodyPr wrap="square" rtlCol="0">
            <a:spAutoFit/>
          </a:bodyPr>
          <a:lstStyle/>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4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方正兰亭纤黑简体" pitchFamily="65" charset="-122"/>
                <a:cs typeface="Times New Roman" panose="02020603050405020304" pitchFamily="18" charset="0"/>
              </a:rPr>
              <a:t>Register for homeless people</a:t>
            </a:r>
          </a:p>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4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方正兰亭纤黑简体" pitchFamily="65" charset="-122"/>
                <a:cs typeface="Times New Roman" panose="02020603050405020304" pitchFamily="18" charset="0"/>
              </a:rPr>
              <a:t>Send Request to Agency to ask them to find allocate shelters for homeless people.</a:t>
            </a:r>
          </a:p>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4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方正兰亭纤黑简体" pitchFamily="65" charset="-122"/>
                <a:cs typeface="Times New Roman" panose="02020603050405020304" pitchFamily="18" charset="0"/>
              </a:rPr>
              <a:t>Data Analysis.</a:t>
            </a:r>
          </a:p>
        </p:txBody>
      </p:sp>
      <p:grpSp>
        <p:nvGrpSpPr>
          <p:cNvPr id="30" name="组合 29"/>
          <p:cNvGrpSpPr/>
          <p:nvPr/>
        </p:nvGrpSpPr>
        <p:grpSpPr>
          <a:xfrm>
            <a:off x="3600600" y="1765578"/>
            <a:ext cx="1863338" cy="1276294"/>
            <a:chOff x="3600600" y="1304568"/>
            <a:chExt cx="1863338" cy="1276294"/>
          </a:xfrm>
          <a:solidFill>
            <a:schemeClr val="accent5">
              <a:lumMod val="60000"/>
              <a:lumOff val="40000"/>
            </a:schemeClr>
          </a:solidFill>
        </p:grpSpPr>
        <p:sp>
          <p:nvSpPr>
            <p:cNvPr id="3" name="Diamond 2"/>
            <p:cNvSpPr/>
            <p:nvPr/>
          </p:nvSpPr>
          <p:spPr>
            <a:xfrm>
              <a:off x="3600600" y="1304568"/>
              <a:ext cx="1863338" cy="1276294"/>
            </a:xfrm>
            <a:prstGeom prst="diamond">
              <a:avLst/>
            </a:prstGeom>
            <a:grp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Times New Roman" panose="02020603050405020304" pitchFamily="18" charset="0"/>
                <a:ea typeface="黑体"/>
                <a:cs typeface="Times New Roman" panose="02020603050405020304" pitchFamily="18" charset="0"/>
              </a:endParaRPr>
            </a:p>
          </p:txBody>
        </p:sp>
        <p:sp>
          <p:nvSpPr>
            <p:cNvPr id="20" name="TextBox 19"/>
            <p:cNvSpPr txBox="1"/>
            <p:nvPr/>
          </p:nvSpPr>
          <p:spPr>
            <a:xfrm>
              <a:off x="3985690" y="1751630"/>
              <a:ext cx="1214382" cy="338554"/>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FFFFFF"/>
                  </a:solidFill>
                  <a:effectLst/>
                  <a:uLnTx/>
                  <a:uFillTx/>
                  <a:latin typeface="Times New Roman" panose="02020603050405020304" pitchFamily="18" charset="0"/>
                  <a:ea typeface="方正兰亭中粗黑_GBK" pitchFamily="2" charset="-122"/>
                  <a:cs typeface="Times New Roman" panose="02020603050405020304" pitchFamily="18" charset="0"/>
                </a:rPr>
                <a:t>Government</a:t>
              </a:r>
              <a:endParaRPr kumimoji="0" lang="zh-CN" altLang="en-US" sz="1600" b="0" i="0" u="none" strike="noStrike" kern="0" cap="none" spc="0" normalizeH="0" baseline="0" noProof="0" dirty="0">
                <a:ln>
                  <a:noFill/>
                </a:ln>
                <a:solidFill>
                  <a:srgbClr val="FFFFFF"/>
                </a:solidFill>
                <a:effectLst/>
                <a:uLnTx/>
                <a:uFillTx/>
                <a:latin typeface="Times New Roman" panose="02020603050405020304" pitchFamily="18" charset="0"/>
                <a:ea typeface="方正兰亭中粗黑_GBK" pitchFamily="2" charset="-122"/>
                <a:cs typeface="Times New Roman" panose="02020603050405020304" pitchFamily="18" charset="0"/>
              </a:endParaRPr>
            </a:p>
          </p:txBody>
        </p:sp>
      </p:grpSp>
      <p:grpSp>
        <p:nvGrpSpPr>
          <p:cNvPr id="29" name="组合 28"/>
          <p:cNvGrpSpPr/>
          <p:nvPr/>
        </p:nvGrpSpPr>
        <p:grpSpPr>
          <a:xfrm>
            <a:off x="4612145" y="2442234"/>
            <a:ext cx="1863338" cy="1276294"/>
            <a:chOff x="4612145" y="1981224"/>
            <a:chExt cx="1863338" cy="1276294"/>
          </a:xfrm>
          <a:solidFill>
            <a:schemeClr val="accent3">
              <a:lumMod val="60000"/>
              <a:lumOff val="40000"/>
            </a:schemeClr>
          </a:solidFill>
        </p:grpSpPr>
        <p:sp>
          <p:nvSpPr>
            <p:cNvPr id="5" name="Diamond 6"/>
            <p:cNvSpPr/>
            <p:nvPr/>
          </p:nvSpPr>
          <p:spPr>
            <a:xfrm>
              <a:off x="4612145" y="1981224"/>
              <a:ext cx="1863338" cy="1276294"/>
            </a:xfrm>
            <a:prstGeom prst="diamond">
              <a:avLst/>
            </a:prstGeom>
            <a:grp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Times New Roman" panose="02020603050405020304" pitchFamily="18" charset="0"/>
                <a:ea typeface="黑体"/>
                <a:cs typeface="Times New Roman" panose="02020603050405020304" pitchFamily="18" charset="0"/>
              </a:endParaRPr>
            </a:p>
          </p:txBody>
        </p:sp>
        <p:sp>
          <p:nvSpPr>
            <p:cNvPr id="21" name="TextBox 20"/>
            <p:cNvSpPr txBox="1"/>
            <p:nvPr/>
          </p:nvSpPr>
          <p:spPr>
            <a:xfrm>
              <a:off x="5030858" y="2418126"/>
              <a:ext cx="1056242" cy="338554"/>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FFFFFF"/>
                  </a:solidFill>
                  <a:effectLst/>
                  <a:uLnTx/>
                  <a:uFillTx/>
                  <a:latin typeface="Times New Roman" panose="02020603050405020304" pitchFamily="18" charset="0"/>
                  <a:ea typeface="方正兰亭中粗黑_GBK" pitchFamily="2" charset="-122"/>
                  <a:cs typeface="Times New Roman" panose="02020603050405020304" pitchFamily="18" charset="0"/>
                </a:rPr>
                <a:t>Supplier</a:t>
              </a:r>
              <a:endParaRPr kumimoji="0" lang="zh-CN" altLang="en-US" sz="1600" b="0" i="0" u="none" strike="noStrike" kern="0" cap="none" spc="0" normalizeH="0" baseline="0" noProof="0" dirty="0">
                <a:ln>
                  <a:noFill/>
                </a:ln>
                <a:solidFill>
                  <a:srgbClr val="FFFFFF"/>
                </a:solidFill>
                <a:effectLst/>
                <a:uLnTx/>
                <a:uFillTx/>
                <a:latin typeface="Times New Roman" panose="02020603050405020304" pitchFamily="18" charset="0"/>
                <a:ea typeface="方正兰亭中粗黑_GBK" pitchFamily="2" charset="-122"/>
                <a:cs typeface="Times New Roman" panose="02020603050405020304" pitchFamily="18" charset="0"/>
              </a:endParaRPr>
            </a:p>
          </p:txBody>
        </p:sp>
      </p:grpSp>
      <p:grpSp>
        <p:nvGrpSpPr>
          <p:cNvPr id="31" name="组合 30"/>
          <p:cNvGrpSpPr/>
          <p:nvPr/>
        </p:nvGrpSpPr>
        <p:grpSpPr>
          <a:xfrm>
            <a:off x="3592569" y="3135393"/>
            <a:ext cx="1863338" cy="1276294"/>
            <a:chOff x="3592569" y="2674383"/>
            <a:chExt cx="1863338" cy="1276294"/>
          </a:xfrm>
          <a:solidFill>
            <a:schemeClr val="accent5">
              <a:lumMod val="60000"/>
              <a:lumOff val="40000"/>
            </a:schemeClr>
          </a:solidFill>
        </p:grpSpPr>
        <p:sp>
          <p:nvSpPr>
            <p:cNvPr id="6" name="Diamond 7"/>
            <p:cNvSpPr/>
            <p:nvPr/>
          </p:nvSpPr>
          <p:spPr>
            <a:xfrm>
              <a:off x="3592569" y="2674383"/>
              <a:ext cx="1863338" cy="1276294"/>
            </a:xfrm>
            <a:prstGeom prst="diamond">
              <a:avLst/>
            </a:prstGeom>
            <a:grpFill/>
            <a:ln w="9525" cap="flat" cmpd="sng" algn="ctr">
              <a:no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Times New Roman" panose="02020603050405020304" pitchFamily="18" charset="0"/>
                <a:ea typeface="黑体"/>
                <a:cs typeface="Times New Roman" panose="02020603050405020304" pitchFamily="18" charset="0"/>
              </a:endParaRPr>
            </a:p>
          </p:txBody>
        </p:sp>
        <p:sp>
          <p:nvSpPr>
            <p:cNvPr id="22" name="TextBox 21"/>
            <p:cNvSpPr txBox="1"/>
            <p:nvPr/>
          </p:nvSpPr>
          <p:spPr>
            <a:xfrm>
              <a:off x="3987818" y="3111285"/>
              <a:ext cx="978256" cy="338554"/>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FFFFFF"/>
                  </a:solidFill>
                  <a:effectLst/>
                  <a:uLnTx/>
                  <a:uFillTx/>
                  <a:latin typeface="Times New Roman" panose="02020603050405020304" pitchFamily="18" charset="0"/>
                  <a:ea typeface="方正兰亭中粗黑_GBK" pitchFamily="2" charset="-122"/>
                  <a:cs typeface="Times New Roman" panose="02020603050405020304" pitchFamily="18" charset="0"/>
                </a:rPr>
                <a:t>Hospital</a:t>
              </a:r>
              <a:endParaRPr kumimoji="0" lang="zh-CN" altLang="en-US" sz="1600" b="0" i="0" u="none" strike="noStrike" kern="0" cap="none" spc="0" normalizeH="0" baseline="0" noProof="0" dirty="0">
                <a:ln>
                  <a:noFill/>
                </a:ln>
                <a:solidFill>
                  <a:srgbClr val="FFFFFF"/>
                </a:solidFill>
                <a:effectLst/>
                <a:uLnTx/>
                <a:uFillTx/>
                <a:latin typeface="Times New Roman" panose="02020603050405020304" pitchFamily="18" charset="0"/>
                <a:ea typeface="方正兰亭中粗黑_GBK" pitchFamily="2" charset="-122"/>
                <a:cs typeface="Times New Roman" panose="02020603050405020304" pitchFamily="18" charset="0"/>
              </a:endParaRPr>
            </a:p>
          </p:txBody>
        </p:sp>
      </p:grpSp>
      <p:sp>
        <p:nvSpPr>
          <p:cNvPr id="23" name="TextBox 22"/>
          <p:cNvSpPr txBox="1"/>
          <p:nvPr/>
        </p:nvSpPr>
        <p:spPr>
          <a:xfrm>
            <a:off x="5998964" y="1962215"/>
            <a:ext cx="2533476" cy="738664"/>
          </a:xfrm>
          <a:prstGeom prst="rect">
            <a:avLst/>
          </a:prstGeom>
          <a:noFill/>
        </p:spPr>
        <p:txBody>
          <a:bodyPr wrap="square" rtlCol="0">
            <a:spAutoFit/>
          </a:bodyPr>
          <a:lstStyle/>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4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方正兰亭纤黑简体" pitchFamily="65" charset="-122"/>
                <a:cs typeface="Times New Roman" panose="02020603050405020304" pitchFamily="18" charset="0"/>
              </a:rPr>
              <a:t>Manage disease catalog and vaccine catalog.</a:t>
            </a:r>
          </a:p>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4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方正兰亭纤黑简体" pitchFamily="65" charset="-122"/>
                <a:cs typeface="Times New Roman" panose="02020603050405020304" pitchFamily="18" charset="0"/>
              </a:rPr>
              <a:t>Provide vaccines for hospitals.</a:t>
            </a:r>
          </a:p>
        </p:txBody>
      </p:sp>
      <p:sp>
        <p:nvSpPr>
          <p:cNvPr id="24" name="TextBox 23"/>
          <p:cNvSpPr txBox="1"/>
          <p:nvPr/>
        </p:nvSpPr>
        <p:spPr>
          <a:xfrm>
            <a:off x="5927359" y="4194696"/>
            <a:ext cx="3064241" cy="2031325"/>
          </a:xfrm>
          <a:prstGeom prst="rect">
            <a:avLst/>
          </a:prstGeom>
          <a:noFill/>
        </p:spPr>
        <p:txBody>
          <a:bodyPr wrap="square" rtlCol="0">
            <a:spAutoFit/>
          </a:bodyPr>
          <a:lstStyle/>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4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方正兰亭纤黑简体" pitchFamily="65" charset="-122"/>
                <a:cs typeface="Times New Roman" panose="02020603050405020304" pitchFamily="18" charset="0"/>
              </a:rPr>
              <a:t>Physical Examination Role collect (blood) sample for homeless people.</a:t>
            </a:r>
          </a:p>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4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方正兰亭纤黑简体" pitchFamily="65" charset="-122"/>
                <a:cs typeface="Times New Roman" panose="02020603050405020304" pitchFamily="18" charset="0"/>
              </a:rPr>
              <a:t>Lab Assistant test the sample and give the examination result for homeless people.</a:t>
            </a:r>
          </a:p>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4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方正兰亭纤黑简体" pitchFamily="65" charset="-122"/>
                <a:cs typeface="Times New Roman" panose="02020603050405020304" pitchFamily="18" charset="0"/>
              </a:rPr>
              <a:t>Doctor give diagnosed result to nurse.</a:t>
            </a:r>
          </a:p>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4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方正兰亭纤黑简体" pitchFamily="65" charset="-122"/>
                <a:cs typeface="Times New Roman" panose="02020603050405020304" pitchFamily="18" charset="0"/>
              </a:rPr>
              <a:t>Nurse take vaccination for every homeless people according to the diagnosis made by doctor.</a:t>
            </a:r>
          </a:p>
        </p:txBody>
      </p:sp>
      <p:sp>
        <p:nvSpPr>
          <p:cNvPr id="25" name="TextBox 24"/>
          <p:cNvSpPr txBox="1"/>
          <p:nvPr/>
        </p:nvSpPr>
        <p:spPr>
          <a:xfrm>
            <a:off x="539553" y="4062513"/>
            <a:ext cx="2557593" cy="1384995"/>
          </a:xfrm>
          <a:prstGeom prst="rect">
            <a:avLst/>
          </a:prstGeom>
          <a:noFill/>
        </p:spPr>
        <p:txBody>
          <a:bodyPr wrap="square" rtlCol="0">
            <a:spAutoFit/>
          </a:bodyPr>
          <a:lstStyle/>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4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方正兰亭纤黑简体" pitchFamily="65" charset="-122"/>
                <a:cs typeface="Times New Roman" panose="02020603050405020304" pitchFamily="18" charset="0"/>
              </a:rPr>
              <a:t>Allocate shelters for homeless people according to the request sent by government.</a:t>
            </a:r>
          </a:p>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4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方正兰亭纤黑简体" pitchFamily="65" charset="-122"/>
                <a:cs typeface="Times New Roman" panose="02020603050405020304" pitchFamily="18" charset="0"/>
              </a:rPr>
              <a:t>Register for new available shelters.</a:t>
            </a:r>
          </a:p>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14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方正兰亭纤黑简体" pitchFamily="65" charset="-122"/>
              <a:cs typeface="Times New Roman" panose="02020603050405020304" pitchFamily="18" charset="0"/>
            </a:endParaRPr>
          </a:p>
        </p:txBody>
      </p:sp>
      <p:grpSp>
        <p:nvGrpSpPr>
          <p:cNvPr id="36" name="组合 35"/>
          <p:cNvGrpSpPr/>
          <p:nvPr/>
        </p:nvGrpSpPr>
        <p:grpSpPr>
          <a:xfrm>
            <a:off x="3438782" y="2348712"/>
            <a:ext cx="2195007" cy="1468838"/>
            <a:chOff x="3438781" y="1887702"/>
            <a:chExt cx="2195007" cy="1468838"/>
          </a:xfrm>
        </p:grpSpPr>
        <p:grpSp>
          <p:nvGrpSpPr>
            <p:cNvPr id="27" name="组合 26"/>
            <p:cNvGrpSpPr/>
            <p:nvPr/>
          </p:nvGrpSpPr>
          <p:grpSpPr>
            <a:xfrm>
              <a:off x="3438781" y="1887702"/>
              <a:ext cx="2195007" cy="1468838"/>
              <a:chOff x="3438781" y="1887702"/>
              <a:chExt cx="2195007" cy="1468838"/>
            </a:xfrm>
          </p:grpSpPr>
          <p:cxnSp>
            <p:nvCxnSpPr>
              <p:cNvPr id="7" name="Straight Arrow Connector 13"/>
              <p:cNvCxnSpPr/>
              <p:nvPr/>
            </p:nvCxnSpPr>
            <p:spPr>
              <a:xfrm flipV="1">
                <a:off x="5248699" y="3097981"/>
                <a:ext cx="385089" cy="258559"/>
              </a:xfrm>
              <a:prstGeom prst="straightConnector1">
                <a:avLst/>
              </a:prstGeom>
              <a:noFill/>
              <a:ln w="12700" cap="flat" cmpd="sng" algn="ctr">
                <a:solidFill>
                  <a:schemeClr val="accent6">
                    <a:lumMod val="50000"/>
                  </a:schemeClr>
                </a:solidFill>
                <a:prstDash val="solid"/>
                <a:headEnd type="triangle" w="med" len="med"/>
                <a:tailEnd type="triangle" w="med" len="med"/>
              </a:ln>
              <a:effectLst/>
            </p:spPr>
          </p:cxnSp>
          <p:cxnSp>
            <p:nvCxnSpPr>
              <p:cNvPr id="11" name="Straight Arrow Connector 24"/>
              <p:cNvCxnSpPr/>
              <p:nvPr/>
            </p:nvCxnSpPr>
            <p:spPr>
              <a:xfrm flipV="1">
                <a:off x="3438781" y="1887702"/>
                <a:ext cx="385089" cy="258559"/>
              </a:xfrm>
              <a:prstGeom prst="straightConnector1">
                <a:avLst/>
              </a:prstGeom>
              <a:noFill/>
              <a:ln w="12700" cap="flat" cmpd="sng" algn="ctr">
                <a:solidFill>
                  <a:schemeClr val="accent6">
                    <a:lumMod val="50000"/>
                  </a:schemeClr>
                </a:solidFill>
                <a:prstDash val="solid"/>
                <a:headEnd type="triangle" w="med" len="med"/>
                <a:tailEnd type="triangle" w="med" len="med"/>
              </a:ln>
              <a:effectLst/>
            </p:spPr>
          </p:cxnSp>
          <p:cxnSp>
            <p:nvCxnSpPr>
              <p:cNvPr id="12" name="Straight Arrow Connector 30"/>
              <p:cNvCxnSpPr/>
              <p:nvPr/>
            </p:nvCxnSpPr>
            <p:spPr>
              <a:xfrm>
                <a:off x="3449784" y="3081477"/>
                <a:ext cx="385089" cy="258559"/>
              </a:xfrm>
              <a:prstGeom prst="straightConnector1">
                <a:avLst/>
              </a:prstGeom>
              <a:noFill/>
              <a:ln w="12700" cap="flat" cmpd="sng" algn="ctr">
                <a:solidFill>
                  <a:schemeClr val="accent6">
                    <a:lumMod val="50000"/>
                  </a:schemeClr>
                </a:solidFill>
                <a:prstDash val="solid"/>
                <a:headEnd type="triangle" w="med" len="med"/>
                <a:tailEnd type="triangle" w="med" len="med"/>
              </a:ln>
              <a:effectLst/>
            </p:spPr>
          </p:cxnSp>
          <p:cxnSp>
            <p:nvCxnSpPr>
              <p:cNvPr id="13" name="Straight Arrow Connector 31"/>
              <p:cNvCxnSpPr/>
              <p:nvPr/>
            </p:nvCxnSpPr>
            <p:spPr>
              <a:xfrm>
                <a:off x="5226693" y="1893203"/>
                <a:ext cx="385089" cy="258559"/>
              </a:xfrm>
              <a:prstGeom prst="straightConnector1">
                <a:avLst/>
              </a:prstGeom>
              <a:noFill/>
              <a:ln w="12700" cap="flat" cmpd="sng" algn="ctr">
                <a:solidFill>
                  <a:schemeClr val="accent6">
                    <a:lumMod val="50000"/>
                  </a:schemeClr>
                </a:solidFill>
                <a:prstDash val="solid"/>
                <a:headEnd type="triangle" w="med" len="med"/>
                <a:tailEnd type="triangle" w="med" len="med"/>
              </a:ln>
              <a:effectLst/>
            </p:spPr>
          </p:cxnSp>
        </p:grpSp>
        <p:grpSp>
          <p:nvGrpSpPr>
            <p:cNvPr id="8" name="Group 18"/>
            <p:cNvGrpSpPr/>
            <p:nvPr/>
          </p:nvGrpSpPr>
          <p:grpSpPr>
            <a:xfrm>
              <a:off x="4247468" y="2316297"/>
              <a:ext cx="572132" cy="572012"/>
              <a:chOff x="4143375" y="3200400"/>
              <a:chExt cx="762000" cy="762000"/>
            </a:xfrm>
            <a:effectLst/>
          </p:grpSpPr>
          <p:cxnSp>
            <p:nvCxnSpPr>
              <p:cNvPr id="9" name="Straight Arrow Connector 16"/>
              <p:cNvCxnSpPr/>
              <p:nvPr/>
            </p:nvCxnSpPr>
            <p:spPr>
              <a:xfrm>
                <a:off x="4143375" y="3590925"/>
                <a:ext cx="762000" cy="1588"/>
              </a:xfrm>
              <a:prstGeom prst="straightConnector1">
                <a:avLst/>
              </a:prstGeom>
              <a:noFill/>
              <a:ln w="12700" cap="flat" cmpd="sng" algn="ctr">
                <a:solidFill>
                  <a:schemeClr val="accent6">
                    <a:lumMod val="50000"/>
                  </a:schemeClr>
                </a:solidFill>
                <a:prstDash val="solid"/>
                <a:headEnd type="triangle" w="med" len="med"/>
                <a:tailEnd type="triangle" w="med" len="med"/>
              </a:ln>
              <a:effectLst/>
            </p:spPr>
          </p:cxnSp>
          <p:cxnSp>
            <p:nvCxnSpPr>
              <p:cNvPr id="10" name="Straight Arrow Connector 17"/>
              <p:cNvCxnSpPr/>
              <p:nvPr/>
            </p:nvCxnSpPr>
            <p:spPr>
              <a:xfrm rot="16200000">
                <a:off x="4143375" y="3580606"/>
                <a:ext cx="762000" cy="1588"/>
              </a:xfrm>
              <a:prstGeom prst="straightConnector1">
                <a:avLst/>
              </a:prstGeom>
              <a:noFill/>
              <a:ln w="12700" cap="flat" cmpd="sng" algn="ctr">
                <a:solidFill>
                  <a:schemeClr val="accent6">
                    <a:lumMod val="50000"/>
                  </a:schemeClr>
                </a:solidFill>
                <a:prstDash val="solid"/>
                <a:headEnd type="triangle" w="med" len="med"/>
                <a:tailEnd type="triangle" w="med" len="med"/>
              </a:ln>
              <a:effectLst/>
            </p:spPr>
          </p:cxnSp>
        </p:grpSp>
      </p:grpSp>
      <p:grpSp>
        <p:nvGrpSpPr>
          <p:cNvPr id="32" name="组合 31">
            <a:extLst>
              <a:ext uri="{FF2B5EF4-FFF2-40B4-BE49-F238E27FC236}">
                <a16:creationId xmlns:a16="http://schemas.microsoft.com/office/drawing/2014/main" xmlns="" id="{A57F8124-7921-4409-811E-ED8599254879}"/>
              </a:ext>
            </a:extLst>
          </p:cNvPr>
          <p:cNvGrpSpPr/>
          <p:nvPr/>
        </p:nvGrpSpPr>
        <p:grpSpPr>
          <a:xfrm>
            <a:off x="526979" y="843638"/>
            <a:ext cx="3183885" cy="568009"/>
            <a:chOff x="472838" y="-18110"/>
            <a:chExt cx="3183885" cy="568009"/>
          </a:xfrm>
        </p:grpSpPr>
        <p:sp>
          <p:nvSpPr>
            <p:cNvPr id="33" name="文本框 32">
              <a:extLst>
                <a:ext uri="{FF2B5EF4-FFF2-40B4-BE49-F238E27FC236}">
                  <a16:creationId xmlns:a16="http://schemas.microsoft.com/office/drawing/2014/main" xmlns="" id="{335B5295-3778-4952-A9F8-DC0A83797205}"/>
                </a:ext>
              </a:extLst>
            </p:cNvPr>
            <p:cNvSpPr txBox="1"/>
            <p:nvPr/>
          </p:nvSpPr>
          <p:spPr>
            <a:xfrm>
              <a:off x="472838" y="-18110"/>
              <a:ext cx="21584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点击此处添加标题</a:t>
              </a:r>
              <a:endParaRPr kumimoji="0" lang="zh-CN" altLang="en-US" sz="105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 name="矩形 33">
              <a:extLst>
                <a:ext uri="{FF2B5EF4-FFF2-40B4-BE49-F238E27FC236}">
                  <a16:creationId xmlns:a16="http://schemas.microsoft.com/office/drawing/2014/main" xmlns="" id="{680809D4-B1C4-4F20-BA85-1F25FD4AC5D6}"/>
                </a:ext>
              </a:extLst>
            </p:cNvPr>
            <p:cNvSpPr/>
            <p:nvPr/>
          </p:nvSpPr>
          <p:spPr>
            <a:xfrm>
              <a:off x="472838" y="242122"/>
              <a:ext cx="3183885"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FFFFFF"/>
                  </a:solidFill>
                  <a:effectLst/>
                  <a:uLnTx/>
                  <a:uFillTx/>
                  <a:latin typeface="Times New Roman" panose="02020603050405020304" pitchFamily="18" charset="0"/>
                  <a:ea typeface="黑体"/>
                  <a:cs typeface="Times New Roman" panose="02020603050405020304" pitchFamily="18" charset="0"/>
                </a:rPr>
                <a:t>Please click here to add the required titles</a:t>
              </a:r>
              <a:endParaRPr kumimoji="0" lang="zh-CN" altLang="en-US" sz="1400" b="0" i="0" u="none" strike="noStrike" kern="1200" cap="none" spc="0" normalizeH="0" baseline="0" noProof="0" dirty="0">
                <a:ln>
                  <a:noFill/>
                </a:ln>
                <a:solidFill>
                  <a:srgbClr val="FFFFFF"/>
                </a:solidFill>
                <a:effectLst/>
                <a:uLnTx/>
                <a:uFillTx/>
                <a:latin typeface="Times New Roman" panose="02020603050405020304" pitchFamily="18" charset="0"/>
                <a:ea typeface="黑体"/>
                <a:cs typeface="Times New Roman" panose="02020603050405020304" pitchFamily="18" charset="0"/>
              </a:endParaRPr>
            </a:p>
          </p:txBody>
        </p:sp>
      </p:grpSp>
      <p:sp>
        <p:nvSpPr>
          <p:cNvPr id="35" name="Rectangle 11">
            <a:extLst>
              <a:ext uri="{FF2B5EF4-FFF2-40B4-BE49-F238E27FC236}">
                <a16:creationId xmlns:a16="http://schemas.microsoft.com/office/drawing/2014/main" xmlns="" id="{68B7622F-A5E8-404B-82FC-F35DAC8B0D67}"/>
              </a:ext>
            </a:extLst>
          </p:cNvPr>
          <p:cNvSpPr>
            <a:spLocks noChangeArrowheads="1"/>
          </p:cNvSpPr>
          <p:nvPr/>
        </p:nvSpPr>
        <p:spPr bwMode="gray">
          <a:xfrm>
            <a:off x="882306" y="186122"/>
            <a:ext cx="3998029" cy="502766"/>
          </a:xfrm>
          <a:prstGeom prst="rect">
            <a:avLst/>
          </a:prstGeom>
          <a:noFill/>
          <a:ln>
            <a:noFill/>
          </a:ln>
          <a:extLst/>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altLang="zh-CN" sz="2667" b="0" i="0" u="none" strike="noStrike" kern="1200" cap="none" spc="0" normalizeH="0" baseline="0" noProof="0" dirty="0">
                <a:ln>
                  <a:noFill/>
                </a:ln>
                <a:solidFill>
                  <a:srgbClr val="778495"/>
                </a:solidFill>
                <a:effectLst/>
                <a:uLnTx/>
                <a:uFillTx/>
                <a:latin typeface="Times New Roman" panose="02020603050405020304" pitchFamily="18" charset="0"/>
                <a:ea typeface="方正兰亭中黑_GBK" pitchFamily="2" charset="-122"/>
                <a:cs typeface="Times New Roman" panose="02020603050405020304" pitchFamily="18" charset="0"/>
              </a:rPr>
              <a:t>Use Cases</a:t>
            </a:r>
            <a:endParaRPr kumimoji="0" lang="zh-CN" altLang="en-US" sz="2667" b="0" i="0" u="none" strike="noStrike" kern="1200" cap="none" spc="0" normalizeH="0" baseline="0" noProof="0" dirty="0">
              <a:ln>
                <a:noFill/>
              </a:ln>
              <a:solidFill>
                <a:srgbClr val="778495"/>
              </a:solidFill>
              <a:effectLst/>
              <a:uLnTx/>
              <a:uFillTx/>
              <a:latin typeface="Times New Roman" panose="02020603050405020304" pitchFamily="18" charset="0"/>
              <a:ea typeface="方正兰亭中黑_GBK" pitchFamily="2" charset="-122"/>
              <a:cs typeface="Times New Roman" panose="02020603050405020304" pitchFamily="18" charset="0"/>
            </a:endParaRPr>
          </a:p>
        </p:txBody>
      </p:sp>
    </p:spTree>
    <p:extLst>
      <p:ext uri="{BB962C8B-B14F-4D97-AF65-F5344CB8AC3E}">
        <p14:creationId xmlns:p14="http://schemas.microsoft.com/office/powerpoint/2010/main" val="2348728708"/>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1+#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ppt_x"/>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0-#ppt_w/2"/>
                                          </p:val>
                                        </p:tav>
                                        <p:tav tm="100000">
                                          <p:val>
                                            <p:strVal val="#ppt_x"/>
                                          </p:val>
                                        </p:tav>
                                      </p:tavLst>
                                    </p:anim>
                                    <p:anim calcmode="lin" valueType="num">
                                      <p:cBhvr additive="base">
                                        <p:cTn id="16" dur="500" fill="hold"/>
                                        <p:tgtEl>
                                          <p:spTgt spid="28"/>
                                        </p:tgtEl>
                                        <p:attrNameLst>
                                          <p:attrName>ppt_y</p:attrName>
                                        </p:attrNameLst>
                                      </p:cBhvr>
                                      <p:tavLst>
                                        <p:tav tm="0">
                                          <p:val>
                                            <p:strVal val="#ppt_y"/>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par>
                          <p:cTn id="28" fill="hold">
                            <p:stCondLst>
                              <p:cond delay="1000"/>
                            </p:stCondLst>
                            <p:childTnLst>
                              <p:par>
                                <p:cTn id="29" presetID="22" presetClass="entr" presetSubtype="8"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left)">
                                      <p:cBhvr>
                                        <p:cTn id="31" dur="300"/>
                                        <p:tgtEl>
                                          <p:spTgt spid="16"/>
                                        </p:tgtEl>
                                      </p:cBhvr>
                                    </p:animEffect>
                                  </p:childTnLst>
                                </p:cTn>
                              </p:par>
                            </p:childTnLst>
                          </p:cTn>
                        </p:par>
                        <p:par>
                          <p:cTn id="32" fill="hold">
                            <p:stCondLst>
                              <p:cond delay="1300"/>
                            </p:stCondLst>
                            <p:childTnLst>
                              <p:par>
                                <p:cTn id="33" presetID="22" presetClass="entr" presetSubtype="8" fill="hold" grpId="0"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left)">
                                      <p:cBhvr>
                                        <p:cTn id="35" dur="300"/>
                                        <p:tgtEl>
                                          <p:spTgt spid="23"/>
                                        </p:tgtEl>
                                      </p:cBhvr>
                                    </p:animEffect>
                                  </p:childTnLst>
                                </p:cTn>
                              </p:par>
                            </p:childTnLst>
                          </p:cTn>
                        </p:par>
                        <p:par>
                          <p:cTn id="36" fill="hold">
                            <p:stCondLst>
                              <p:cond delay="1600"/>
                            </p:stCondLst>
                            <p:childTnLst>
                              <p:par>
                                <p:cTn id="37" presetID="22" presetClass="entr" presetSubtype="8"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300"/>
                                        <p:tgtEl>
                                          <p:spTgt spid="15"/>
                                        </p:tgtEl>
                                      </p:cBhvr>
                                    </p:animEffect>
                                  </p:childTnLst>
                                </p:cTn>
                              </p:par>
                            </p:childTnLst>
                          </p:cTn>
                        </p:par>
                        <p:par>
                          <p:cTn id="40" fill="hold">
                            <p:stCondLst>
                              <p:cond delay="1900"/>
                            </p:stCondLst>
                            <p:childTnLst>
                              <p:par>
                                <p:cTn id="41" presetID="22" presetClass="entr" presetSubtype="8" fill="hold" grpId="0"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left)">
                                      <p:cBhvr>
                                        <p:cTn id="43" dur="300"/>
                                        <p:tgtEl>
                                          <p:spTgt spid="24"/>
                                        </p:tgtEl>
                                      </p:cBhvr>
                                    </p:animEffect>
                                  </p:childTnLst>
                                </p:cTn>
                              </p:par>
                            </p:childTnLst>
                          </p:cTn>
                        </p:par>
                        <p:par>
                          <p:cTn id="44" fill="hold">
                            <p:stCondLst>
                              <p:cond delay="2200"/>
                            </p:stCondLst>
                            <p:childTnLst>
                              <p:par>
                                <p:cTn id="45" presetID="22" presetClass="entr" presetSubtype="2" fill="hold" grpId="0" nodeType="after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right)">
                                      <p:cBhvr>
                                        <p:cTn id="47" dur="300"/>
                                        <p:tgtEl>
                                          <p:spTgt spid="17"/>
                                        </p:tgtEl>
                                      </p:cBhvr>
                                    </p:animEffect>
                                  </p:childTnLst>
                                </p:cTn>
                              </p:par>
                            </p:childTnLst>
                          </p:cTn>
                        </p:par>
                        <p:par>
                          <p:cTn id="48" fill="hold">
                            <p:stCondLst>
                              <p:cond delay="2500"/>
                            </p:stCondLst>
                            <p:childTnLst>
                              <p:par>
                                <p:cTn id="49" presetID="22" presetClass="entr" presetSubtype="2" fill="hold" grpId="0" nodeType="after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wipe(right)">
                                      <p:cBhvr>
                                        <p:cTn id="51" dur="300"/>
                                        <p:tgtEl>
                                          <p:spTgt spid="25"/>
                                        </p:tgtEl>
                                      </p:cBhvr>
                                    </p:animEffect>
                                  </p:childTnLst>
                                </p:cTn>
                              </p:par>
                            </p:childTnLst>
                          </p:cTn>
                        </p:par>
                        <p:par>
                          <p:cTn id="52" fill="hold">
                            <p:stCondLst>
                              <p:cond delay="2800"/>
                            </p:stCondLst>
                            <p:childTnLst>
                              <p:par>
                                <p:cTn id="53" presetID="22" presetClass="entr" presetSubtype="2"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right)">
                                      <p:cBhvr>
                                        <p:cTn id="55" dur="300"/>
                                        <p:tgtEl>
                                          <p:spTgt spid="14"/>
                                        </p:tgtEl>
                                      </p:cBhvr>
                                    </p:animEffect>
                                  </p:childTnLst>
                                </p:cTn>
                              </p:par>
                            </p:childTnLst>
                          </p:cTn>
                        </p:par>
                        <p:par>
                          <p:cTn id="56" fill="hold">
                            <p:stCondLst>
                              <p:cond delay="3100"/>
                            </p:stCondLst>
                            <p:childTnLst>
                              <p:par>
                                <p:cTn id="57" presetID="22" presetClass="entr" presetSubtype="2"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right)">
                                      <p:cBhvr>
                                        <p:cTn id="59" dur="3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P spid="15" grpId="0" animBg="1"/>
      <p:bldP spid="16" grpId="0" animBg="1"/>
      <p:bldP spid="17" grpId="0" animBg="1"/>
      <p:bldP spid="19" grpId="0"/>
      <p:bldP spid="23" grpId="0"/>
      <p:bldP spid="24" grpId="0"/>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11">
            <a:extLst>
              <a:ext uri="{FF2B5EF4-FFF2-40B4-BE49-F238E27FC236}">
                <a16:creationId xmlns:a16="http://schemas.microsoft.com/office/drawing/2014/main" xmlns="" id="{68B7622F-A5E8-404B-82FC-F35DAC8B0D67}"/>
              </a:ext>
            </a:extLst>
          </p:cNvPr>
          <p:cNvSpPr>
            <a:spLocks noChangeArrowheads="1"/>
          </p:cNvSpPr>
          <p:nvPr/>
        </p:nvSpPr>
        <p:spPr bwMode="gray">
          <a:xfrm>
            <a:off x="882306" y="186122"/>
            <a:ext cx="3998029" cy="913199"/>
          </a:xfrm>
          <a:prstGeom prst="rect">
            <a:avLst/>
          </a:prstGeom>
          <a:noFill/>
          <a:ln>
            <a:noFill/>
          </a:ln>
          <a:extLst/>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altLang="zh-CN" sz="2667" b="0" i="0" u="none" strike="noStrike" kern="1200" cap="none" spc="0" normalizeH="0" baseline="0" noProof="0" dirty="0">
              <a:ln>
                <a:noFill/>
              </a:ln>
              <a:solidFill>
                <a:srgbClr val="778495"/>
              </a:solidFill>
              <a:effectLst/>
              <a:uLnTx/>
              <a:uFillTx/>
              <a:latin typeface="Times New Roman" panose="02020603050405020304" pitchFamily="18" charset="0"/>
              <a:ea typeface="方正兰亭中黑_GBK" pitchFamily="2" charset="-122"/>
              <a:cs typeface="Times New Roman" panose="02020603050405020304" pitchFamily="18" charset="0"/>
            </a:endParaRP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667" b="0" i="0" u="none" strike="noStrike" kern="1200" cap="none" spc="0" normalizeH="0" baseline="0" noProof="0" dirty="0">
              <a:ln>
                <a:noFill/>
              </a:ln>
              <a:solidFill>
                <a:srgbClr val="778495"/>
              </a:solidFill>
              <a:effectLst/>
              <a:uLnTx/>
              <a:uFillTx/>
              <a:latin typeface="Times New Roman" panose="02020603050405020304" pitchFamily="18" charset="0"/>
              <a:ea typeface="方正兰亭中黑_GBK" pitchFamily="2" charset="-122"/>
              <a:cs typeface="Times New Roman" panose="02020603050405020304" pitchFamily="18" charset="0"/>
            </a:endParaRPr>
          </a:p>
        </p:txBody>
      </p:sp>
      <p:sp>
        <p:nvSpPr>
          <p:cNvPr id="3" name="Rectangle 2">
            <a:extLst>
              <a:ext uri="{FF2B5EF4-FFF2-40B4-BE49-F238E27FC236}">
                <a16:creationId xmlns:a16="http://schemas.microsoft.com/office/drawing/2014/main" xmlns="" id="{9B63AC4C-857A-4C50-95C4-C9E1451BD936}"/>
              </a:ext>
            </a:extLst>
          </p:cNvPr>
          <p:cNvSpPr/>
          <p:nvPr/>
        </p:nvSpPr>
        <p:spPr>
          <a:xfrm>
            <a:off x="1483360" y="2947015"/>
            <a:ext cx="6167120" cy="175432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74C5CF"/>
                </a:solidFill>
                <a:effectLst/>
                <a:uLnTx/>
                <a:uFillTx/>
                <a:latin typeface="Times New Roman" panose="02020603050405020304" pitchFamily="18" charset="0"/>
                <a:ea typeface="黑体"/>
                <a:cs typeface="+mn-cs"/>
              </a:rPr>
              <a:t>Part Five: Screenshots</a:t>
            </a:r>
            <a:endParaRPr kumimoji="0" lang="en-US" sz="3600" b="0" i="0" u="none" strike="noStrike" kern="1200" cap="none" spc="0" normalizeH="0" baseline="0" noProof="0" dirty="0">
              <a:ln>
                <a:noFill/>
              </a:ln>
              <a:solidFill>
                <a:srgbClr val="000000"/>
              </a:solidFill>
              <a:effectLst/>
              <a:uLnTx/>
              <a:uFillTx/>
              <a:latin typeface="Arial Unicode MS"/>
              <a:ea typeface="黑体"/>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Arial Unicode MS"/>
                <a:ea typeface="黑体"/>
                <a:cs typeface="+mn-cs"/>
              </a:rPr>
              <a:t/>
            </a:r>
            <a:br>
              <a:rPr kumimoji="0" lang="en-US" sz="3600" b="0" i="0" u="none" strike="noStrike" kern="1200" cap="none" spc="0" normalizeH="0" baseline="0" noProof="0" dirty="0">
                <a:ln>
                  <a:noFill/>
                </a:ln>
                <a:solidFill>
                  <a:srgbClr val="000000"/>
                </a:solidFill>
                <a:effectLst/>
                <a:uLnTx/>
                <a:uFillTx/>
                <a:latin typeface="Arial Unicode MS"/>
                <a:ea typeface="黑体"/>
                <a:cs typeface="+mn-cs"/>
              </a:rPr>
            </a:br>
            <a:endParaRPr kumimoji="0" lang="en-US" sz="3600" b="0" i="0" u="none" strike="noStrike" kern="1200" cap="none" spc="0" normalizeH="0" baseline="0" noProof="0" dirty="0">
              <a:ln>
                <a:noFill/>
              </a:ln>
              <a:solidFill>
                <a:srgbClr val="000000"/>
              </a:solidFill>
              <a:effectLst/>
              <a:uLnTx/>
              <a:uFillTx/>
              <a:latin typeface="Arial Unicode MS"/>
              <a:ea typeface="黑体"/>
              <a:cs typeface="+mn-cs"/>
            </a:endParaRPr>
          </a:p>
        </p:txBody>
      </p:sp>
    </p:spTree>
    <p:extLst>
      <p:ext uri="{BB962C8B-B14F-4D97-AF65-F5344CB8AC3E}">
        <p14:creationId xmlns:p14="http://schemas.microsoft.com/office/powerpoint/2010/main" val="4226647108"/>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xmlns="" id="{48E9D480-2448-45CC-BFC8-985BC1D786B7}"/>
              </a:ext>
            </a:extLst>
          </p:cNvPr>
          <p:cNvGrpSpPr/>
          <p:nvPr/>
        </p:nvGrpSpPr>
        <p:grpSpPr>
          <a:xfrm>
            <a:off x="467545" y="881501"/>
            <a:ext cx="2757039" cy="523220"/>
            <a:chOff x="472838" y="26679"/>
            <a:chExt cx="2757039" cy="523220"/>
          </a:xfrm>
        </p:grpSpPr>
        <p:sp>
          <p:nvSpPr>
            <p:cNvPr id="16" name="文本框 15">
              <a:extLst>
                <a:ext uri="{FF2B5EF4-FFF2-40B4-BE49-F238E27FC236}">
                  <a16:creationId xmlns:a16="http://schemas.microsoft.com/office/drawing/2014/main" xmlns="" id="{576E4C03-8B6C-4CF2-B367-BA734284403E}"/>
                </a:ext>
              </a:extLst>
            </p:cNvPr>
            <p:cNvSpPr txBox="1"/>
            <p:nvPr/>
          </p:nvSpPr>
          <p:spPr>
            <a:xfrm>
              <a:off x="534288" y="26679"/>
              <a:ext cx="2695589" cy="523220"/>
            </a:xfrm>
            <a:prstGeom prst="rect">
              <a:avLst/>
            </a:prstGeom>
            <a:noFill/>
          </p:spPr>
          <p:txBody>
            <a:bodyPr wrap="square" rtlCol="0">
              <a:spAutoFit/>
            </a:bodyPr>
            <a:lstStyle/>
            <a:p>
              <a:r>
                <a:rPr lang="en-US" altLang="zh-CN" sz="2800" b="1">
                  <a:solidFill>
                    <a:schemeClr val="bg1"/>
                  </a:solidFill>
                  <a:latin typeface="微软雅黑" panose="020B0503020204020204" pitchFamily="34" charset="-122"/>
                  <a:ea typeface="微软雅黑" panose="020B0503020204020204" pitchFamily="34" charset="-122"/>
                </a:rPr>
                <a:t>Screen Shots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xmlns="" id="{E789E495-A738-4459-B8F5-8EF622283E81}"/>
                </a:ext>
              </a:extLst>
            </p:cNvPr>
            <p:cNvSpPr/>
            <p:nvPr/>
          </p:nvSpPr>
          <p:spPr>
            <a:xfrm>
              <a:off x="472838" y="242122"/>
              <a:ext cx="184731" cy="307777"/>
            </a:xfrm>
            <a:prstGeom prst="rect">
              <a:avLst/>
            </a:prstGeom>
          </p:spPr>
          <p:txBody>
            <a:bodyPr wrap="none">
              <a:spAutoFit/>
            </a:bodyPr>
            <a:lstStyle/>
            <a:p>
              <a:endParaRPr lang="zh-CN" altLang="en-US" sz="1400" dirty="0">
                <a:solidFill>
                  <a:schemeClr val="bg1"/>
                </a:solidFill>
              </a:endParaRPr>
            </a:p>
          </p:txBody>
        </p:sp>
      </p:grpSp>
      <p:pic>
        <p:nvPicPr>
          <p:cNvPr id="8" name="Picture 7"/>
          <p:cNvPicPr>
            <a:picLocks noChangeAspect="1"/>
          </p:cNvPicPr>
          <p:nvPr/>
        </p:nvPicPr>
        <p:blipFill>
          <a:blip r:embed="rId3"/>
          <a:stretch>
            <a:fillRect/>
          </a:stretch>
        </p:blipFill>
        <p:spPr>
          <a:xfrm>
            <a:off x="1259633" y="1484784"/>
            <a:ext cx="6616573" cy="4305410"/>
          </a:xfrm>
          <a:prstGeom prst="rect">
            <a:avLst/>
          </a:prstGeom>
        </p:spPr>
      </p:pic>
    </p:spTree>
    <p:extLst>
      <p:ext uri="{BB962C8B-B14F-4D97-AF65-F5344CB8AC3E}">
        <p14:creationId xmlns:p14="http://schemas.microsoft.com/office/powerpoint/2010/main" val="1566075123"/>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xmlns="" id="{48E9D480-2448-45CC-BFC8-985BC1D786B7}"/>
              </a:ext>
            </a:extLst>
          </p:cNvPr>
          <p:cNvGrpSpPr/>
          <p:nvPr/>
        </p:nvGrpSpPr>
        <p:grpSpPr>
          <a:xfrm>
            <a:off x="467545" y="881501"/>
            <a:ext cx="2757039" cy="523220"/>
            <a:chOff x="472838" y="26679"/>
            <a:chExt cx="2757039" cy="523220"/>
          </a:xfrm>
        </p:grpSpPr>
        <p:sp>
          <p:nvSpPr>
            <p:cNvPr id="16" name="文本框 15">
              <a:extLst>
                <a:ext uri="{FF2B5EF4-FFF2-40B4-BE49-F238E27FC236}">
                  <a16:creationId xmlns:a16="http://schemas.microsoft.com/office/drawing/2014/main" xmlns="" id="{576E4C03-8B6C-4CF2-B367-BA734284403E}"/>
                </a:ext>
              </a:extLst>
            </p:cNvPr>
            <p:cNvSpPr txBox="1"/>
            <p:nvPr/>
          </p:nvSpPr>
          <p:spPr>
            <a:xfrm>
              <a:off x="534288" y="26679"/>
              <a:ext cx="2695589" cy="523220"/>
            </a:xfrm>
            <a:prstGeom prst="rect">
              <a:avLst/>
            </a:prstGeom>
            <a:noFill/>
          </p:spPr>
          <p:txBody>
            <a:bodyPr wrap="square" rtlCol="0">
              <a:spAutoFit/>
            </a:bodyPr>
            <a:lstStyle/>
            <a:p>
              <a:r>
                <a:rPr lang="en-US" altLang="zh-CN" sz="2800" b="1">
                  <a:solidFill>
                    <a:schemeClr val="bg1"/>
                  </a:solidFill>
                  <a:latin typeface="微软雅黑" panose="020B0503020204020204" pitchFamily="34" charset="-122"/>
                  <a:ea typeface="微软雅黑" panose="020B0503020204020204" pitchFamily="34" charset="-122"/>
                </a:rPr>
                <a:t>Screen Shots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xmlns="" id="{E789E495-A738-4459-B8F5-8EF622283E81}"/>
                </a:ext>
              </a:extLst>
            </p:cNvPr>
            <p:cNvSpPr/>
            <p:nvPr/>
          </p:nvSpPr>
          <p:spPr>
            <a:xfrm>
              <a:off x="472838" y="242122"/>
              <a:ext cx="184731" cy="307777"/>
            </a:xfrm>
            <a:prstGeom prst="rect">
              <a:avLst/>
            </a:prstGeom>
          </p:spPr>
          <p:txBody>
            <a:bodyPr wrap="none">
              <a:spAutoFit/>
            </a:bodyPr>
            <a:lstStyle/>
            <a:p>
              <a:endParaRPr lang="zh-CN" altLang="en-US" sz="1400" dirty="0">
                <a:solidFill>
                  <a:schemeClr val="bg1"/>
                </a:solidFill>
              </a:endParaRPr>
            </a:p>
          </p:txBody>
        </p:sp>
      </p:grpSp>
      <p:sp>
        <p:nvSpPr>
          <p:cNvPr id="3" name="TextBox 2"/>
          <p:cNvSpPr txBox="1"/>
          <p:nvPr/>
        </p:nvSpPr>
        <p:spPr>
          <a:xfrm>
            <a:off x="2627784" y="2996952"/>
            <a:ext cx="3456384" cy="707886"/>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sz="4000" b="1">
                <a:latin typeface="Times New Roman" charset="0"/>
                <a:ea typeface="Times New Roman" charset="0"/>
                <a:cs typeface="Times New Roman" charset="0"/>
              </a:rPr>
              <a:t>Supplier Role</a:t>
            </a:r>
          </a:p>
        </p:txBody>
      </p:sp>
    </p:spTree>
    <p:extLst>
      <p:ext uri="{BB962C8B-B14F-4D97-AF65-F5344CB8AC3E}">
        <p14:creationId xmlns:p14="http://schemas.microsoft.com/office/powerpoint/2010/main" val="1646098643"/>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xmlns="" id="{48E9D480-2448-45CC-BFC8-985BC1D786B7}"/>
              </a:ext>
            </a:extLst>
          </p:cNvPr>
          <p:cNvGrpSpPr/>
          <p:nvPr/>
        </p:nvGrpSpPr>
        <p:grpSpPr>
          <a:xfrm>
            <a:off x="467545" y="881501"/>
            <a:ext cx="2757039" cy="523220"/>
            <a:chOff x="472838" y="26679"/>
            <a:chExt cx="2757039" cy="523220"/>
          </a:xfrm>
        </p:grpSpPr>
        <p:sp>
          <p:nvSpPr>
            <p:cNvPr id="16" name="文本框 15">
              <a:extLst>
                <a:ext uri="{FF2B5EF4-FFF2-40B4-BE49-F238E27FC236}">
                  <a16:creationId xmlns:a16="http://schemas.microsoft.com/office/drawing/2014/main" xmlns="" id="{576E4C03-8B6C-4CF2-B367-BA734284403E}"/>
                </a:ext>
              </a:extLst>
            </p:cNvPr>
            <p:cNvSpPr txBox="1"/>
            <p:nvPr/>
          </p:nvSpPr>
          <p:spPr>
            <a:xfrm>
              <a:off x="534288" y="26679"/>
              <a:ext cx="2695589" cy="523220"/>
            </a:xfrm>
            <a:prstGeom prst="rect">
              <a:avLst/>
            </a:prstGeom>
            <a:noFill/>
          </p:spPr>
          <p:txBody>
            <a:bodyPr wrap="square" rtlCol="0">
              <a:spAutoFit/>
            </a:bodyPr>
            <a:lstStyle/>
            <a:p>
              <a:r>
                <a:rPr lang="en-US" altLang="zh-CN" sz="2800" b="1">
                  <a:solidFill>
                    <a:schemeClr val="bg1"/>
                  </a:solidFill>
                  <a:latin typeface="微软雅黑" panose="020B0503020204020204" pitchFamily="34" charset="-122"/>
                  <a:ea typeface="微软雅黑" panose="020B0503020204020204" pitchFamily="34" charset="-122"/>
                </a:rPr>
                <a:t>Screen Shots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xmlns="" id="{E789E495-A738-4459-B8F5-8EF622283E81}"/>
                </a:ext>
              </a:extLst>
            </p:cNvPr>
            <p:cNvSpPr/>
            <p:nvPr/>
          </p:nvSpPr>
          <p:spPr>
            <a:xfrm>
              <a:off x="472838" y="242122"/>
              <a:ext cx="184731" cy="307777"/>
            </a:xfrm>
            <a:prstGeom prst="rect">
              <a:avLst/>
            </a:prstGeom>
          </p:spPr>
          <p:txBody>
            <a:bodyPr wrap="none">
              <a:spAutoFit/>
            </a:bodyPr>
            <a:lstStyle/>
            <a:p>
              <a:endParaRPr lang="zh-CN" altLang="en-US" sz="1400" dirty="0">
                <a:solidFill>
                  <a:schemeClr val="bg1"/>
                </a:solidFill>
              </a:endParaRPr>
            </a:p>
          </p:txBody>
        </p:sp>
      </p:grpSp>
      <p:pic>
        <p:nvPicPr>
          <p:cNvPr id="2" name="Picture 1"/>
          <p:cNvPicPr>
            <a:picLocks noChangeAspect="1"/>
          </p:cNvPicPr>
          <p:nvPr/>
        </p:nvPicPr>
        <p:blipFill>
          <a:blip r:embed="rId3"/>
          <a:stretch>
            <a:fillRect/>
          </a:stretch>
        </p:blipFill>
        <p:spPr>
          <a:xfrm>
            <a:off x="1691680" y="1556792"/>
            <a:ext cx="5688632" cy="4264560"/>
          </a:xfrm>
          <a:prstGeom prst="rect">
            <a:avLst/>
          </a:prstGeom>
        </p:spPr>
      </p:pic>
    </p:spTree>
    <p:extLst>
      <p:ext uri="{BB962C8B-B14F-4D97-AF65-F5344CB8AC3E}">
        <p14:creationId xmlns:p14="http://schemas.microsoft.com/office/powerpoint/2010/main" val="40865036"/>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xmlns="" id="{48E9D480-2448-45CC-BFC8-985BC1D786B7}"/>
              </a:ext>
            </a:extLst>
          </p:cNvPr>
          <p:cNvGrpSpPr/>
          <p:nvPr/>
        </p:nvGrpSpPr>
        <p:grpSpPr>
          <a:xfrm>
            <a:off x="467545" y="881501"/>
            <a:ext cx="2757039" cy="523220"/>
            <a:chOff x="472838" y="26679"/>
            <a:chExt cx="2757039" cy="523220"/>
          </a:xfrm>
        </p:grpSpPr>
        <p:sp>
          <p:nvSpPr>
            <p:cNvPr id="16" name="文本框 15">
              <a:extLst>
                <a:ext uri="{FF2B5EF4-FFF2-40B4-BE49-F238E27FC236}">
                  <a16:creationId xmlns:a16="http://schemas.microsoft.com/office/drawing/2014/main" xmlns="" id="{576E4C03-8B6C-4CF2-B367-BA734284403E}"/>
                </a:ext>
              </a:extLst>
            </p:cNvPr>
            <p:cNvSpPr txBox="1"/>
            <p:nvPr/>
          </p:nvSpPr>
          <p:spPr>
            <a:xfrm>
              <a:off x="534288" y="26679"/>
              <a:ext cx="2695589" cy="523220"/>
            </a:xfrm>
            <a:prstGeom prst="rect">
              <a:avLst/>
            </a:prstGeom>
            <a:noFill/>
          </p:spPr>
          <p:txBody>
            <a:bodyPr wrap="square" rtlCol="0">
              <a:spAutoFit/>
            </a:bodyPr>
            <a:lstStyle/>
            <a:p>
              <a:r>
                <a:rPr lang="en-US" altLang="zh-CN" sz="2800" b="1">
                  <a:solidFill>
                    <a:schemeClr val="bg1"/>
                  </a:solidFill>
                  <a:latin typeface="微软雅黑" panose="020B0503020204020204" pitchFamily="34" charset="-122"/>
                  <a:ea typeface="微软雅黑" panose="020B0503020204020204" pitchFamily="34" charset="-122"/>
                </a:rPr>
                <a:t>Screen Shots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xmlns="" id="{E789E495-A738-4459-B8F5-8EF622283E81}"/>
                </a:ext>
              </a:extLst>
            </p:cNvPr>
            <p:cNvSpPr/>
            <p:nvPr/>
          </p:nvSpPr>
          <p:spPr>
            <a:xfrm>
              <a:off x="472838" y="242122"/>
              <a:ext cx="184731" cy="307777"/>
            </a:xfrm>
            <a:prstGeom prst="rect">
              <a:avLst/>
            </a:prstGeom>
          </p:spPr>
          <p:txBody>
            <a:bodyPr wrap="none">
              <a:spAutoFit/>
            </a:bodyPr>
            <a:lstStyle/>
            <a:p>
              <a:endParaRPr lang="zh-CN" altLang="en-US" sz="1400" dirty="0">
                <a:solidFill>
                  <a:schemeClr val="bg1"/>
                </a:solidFill>
              </a:endParaRPr>
            </a:p>
          </p:txBody>
        </p:sp>
      </p:grpSp>
      <p:pic>
        <p:nvPicPr>
          <p:cNvPr id="5" name="Picture 4"/>
          <p:cNvPicPr>
            <a:picLocks noChangeAspect="1"/>
          </p:cNvPicPr>
          <p:nvPr/>
        </p:nvPicPr>
        <p:blipFill>
          <a:blip r:embed="rId3"/>
          <a:stretch>
            <a:fillRect/>
          </a:stretch>
        </p:blipFill>
        <p:spPr>
          <a:xfrm>
            <a:off x="3923929" y="2564904"/>
            <a:ext cx="4974801" cy="3312368"/>
          </a:xfrm>
          <a:prstGeom prst="rect">
            <a:avLst/>
          </a:prstGeom>
        </p:spPr>
      </p:pic>
      <p:pic>
        <p:nvPicPr>
          <p:cNvPr id="6" name="Picture 5"/>
          <p:cNvPicPr>
            <a:picLocks noChangeAspect="1"/>
          </p:cNvPicPr>
          <p:nvPr/>
        </p:nvPicPr>
        <p:blipFill>
          <a:blip r:embed="rId4"/>
          <a:stretch>
            <a:fillRect/>
          </a:stretch>
        </p:blipFill>
        <p:spPr>
          <a:xfrm>
            <a:off x="107505" y="1484785"/>
            <a:ext cx="4814305" cy="3464439"/>
          </a:xfrm>
          <a:prstGeom prst="rect">
            <a:avLst/>
          </a:prstGeom>
        </p:spPr>
      </p:pic>
    </p:spTree>
    <p:extLst>
      <p:ext uri="{BB962C8B-B14F-4D97-AF65-F5344CB8AC3E}">
        <p14:creationId xmlns:p14="http://schemas.microsoft.com/office/powerpoint/2010/main" val="961709452"/>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xmlns="" id="{48E9D480-2448-45CC-BFC8-985BC1D786B7}"/>
              </a:ext>
            </a:extLst>
          </p:cNvPr>
          <p:cNvGrpSpPr/>
          <p:nvPr/>
        </p:nvGrpSpPr>
        <p:grpSpPr>
          <a:xfrm>
            <a:off x="467545" y="881501"/>
            <a:ext cx="2757039" cy="523220"/>
            <a:chOff x="472838" y="26679"/>
            <a:chExt cx="2757039" cy="523220"/>
          </a:xfrm>
        </p:grpSpPr>
        <p:sp>
          <p:nvSpPr>
            <p:cNvPr id="16" name="文本框 15">
              <a:extLst>
                <a:ext uri="{FF2B5EF4-FFF2-40B4-BE49-F238E27FC236}">
                  <a16:creationId xmlns:a16="http://schemas.microsoft.com/office/drawing/2014/main" xmlns="" id="{576E4C03-8B6C-4CF2-B367-BA734284403E}"/>
                </a:ext>
              </a:extLst>
            </p:cNvPr>
            <p:cNvSpPr txBox="1"/>
            <p:nvPr/>
          </p:nvSpPr>
          <p:spPr>
            <a:xfrm>
              <a:off x="534288" y="26679"/>
              <a:ext cx="2695589" cy="523220"/>
            </a:xfrm>
            <a:prstGeom prst="rect">
              <a:avLst/>
            </a:prstGeom>
            <a:noFill/>
          </p:spPr>
          <p:txBody>
            <a:bodyPr wrap="square" rtlCol="0">
              <a:spAutoFit/>
            </a:bodyPr>
            <a:lstStyle/>
            <a:p>
              <a:r>
                <a:rPr lang="en-US" altLang="zh-CN" sz="2800" b="1">
                  <a:solidFill>
                    <a:schemeClr val="bg1"/>
                  </a:solidFill>
                  <a:latin typeface="微软雅黑" panose="020B0503020204020204" pitchFamily="34" charset="-122"/>
                  <a:ea typeface="微软雅黑" panose="020B0503020204020204" pitchFamily="34" charset="-122"/>
                </a:rPr>
                <a:t>Screen Shots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xmlns="" id="{E789E495-A738-4459-B8F5-8EF622283E81}"/>
                </a:ext>
              </a:extLst>
            </p:cNvPr>
            <p:cNvSpPr/>
            <p:nvPr/>
          </p:nvSpPr>
          <p:spPr>
            <a:xfrm>
              <a:off x="472838" y="242122"/>
              <a:ext cx="184731" cy="307777"/>
            </a:xfrm>
            <a:prstGeom prst="rect">
              <a:avLst/>
            </a:prstGeom>
          </p:spPr>
          <p:txBody>
            <a:bodyPr wrap="none">
              <a:spAutoFit/>
            </a:bodyPr>
            <a:lstStyle/>
            <a:p>
              <a:endParaRPr lang="zh-CN" altLang="en-US" sz="1400" dirty="0">
                <a:solidFill>
                  <a:schemeClr val="bg1"/>
                </a:solidFill>
              </a:endParaRPr>
            </a:p>
          </p:txBody>
        </p:sp>
      </p:grpSp>
      <p:sp>
        <p:nvSpPr>
          <p:cNvPr id="3" name="TextBox 2"/>
          <p:cNvSpPr txBox="1"/>
          <p:nvPr/>
        </p:nvSpPr>
        <p:spPr>
          <a:xfrm>
            <a:off x="1899319" y="3068960"/>
            <a:ext cx="4968552" cy="707886"/>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sz="4000" b="1">
                <a:latin typeface="Times New Roman" charset="0"/>
                <a:ea typeface="Times New Roman" charset="0"/>
                <a:cs typeface="Times New Roman" charset="0"/>
              </a:rPr>
              <a:t>Homeless People </a:t>
            </a:r>
            <a:r>
              <a:rPr lang="en-US" sz="4000" b="1" dirty="0">
                <a:latin typeface="Times New Roman" charset="0"/>
                <a:ea typeface="Times New Roman" charset="0"/>
                <a:cs typeface="Times New Roman" charset="0"/>
              </a:rPr>
              <a:t>Role</a:t>
            </a:r>
          </a:p>
        </p:txBody>
      </p:sp>
    </p:spTree>
    <p:extLst>
      <p:ext uri="{BB962C8B-B14F-4D97-AF65-F5344CB8AC3E}">
        <p14:creationId xmlns:p14="http://schemas.microsoft.com/office/powerpoint/2010/main" val="886039766"/>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xmlns="" id="{48E9D480-2448-45CC-BFC8-985BC1D786B7}"/>
              </a:ext>
            </a:extLst>
          </p:cNvPr>
          <p:cNvGrpSpPr/>
          <p:nvPr/>
        </p:nvGrpSpPr>
        <p:grpSpPr>
          <a:xfrm>
            <a:off x="467545" y="881501"/>
            <a:ext cx="2757039" cy="523220"/>
            <a:chOff x="472838" y="26679"/>
            <a:chExt cx="2757039" cy="523220"/>
          </a:xfrm>
        </p:grpSpPr>
        <p:sp>
          <p:nvSpPr>
            <p:cNvPr id="16" name="文本框 15">
              <a:extLst>
                <a:ext uri="{FF2B5EF4-FFF2-40B4-BE49-F238E27FC236}">
                  <a16:creationId xmlns:a16="http://schemas.microsoft.com/office/drawing/2014/main" xmlns="" id="{576E4C03-8B6C-4CF2-B367-BA734284403E}"/>
                </a:ext>
              </a:extLst>
            </p:cNvPr>
            <p:cNvSpPr txBox="1"/>
            <p:nvPr/>
          </p:nvSpPr>
          <p:spPr>
            <a:xfrm>
              <a:off x="534288" y="26679"/>
              <a:ext cx="2695589" cy="523220"/>
            </a:xfrm>
            <a:prstGeom prst="rect">
              <a:avLst/>
            </a:prstGeom>
            <a:noFill/>
          </p:spPr>
          <p:txBody>
            <a:bodyPr wrap="square" rtlCol="0">
              <a:spAutoFit/>
            </a:bodyPr>
            <a:lstStyle/>
            <a:p>
              <a:r>
                <a:rPr lang="en-US" altLang="zh-CN" sz="2800" b="1">
                  <a:solidFill>
                    <a:schemeClr val="bg1"/>
                  </a:solidFill>
                  <a:latin typeface="微软雅黑" panose="020B0503020204020204" pitchFamily="34" charset="-122"/>
                  <a:ea typeface="微软雅黑" panose="020B0503020204020204" pitchFamily="34" charset="-122"/>
                </a:rPr>
                <a:t>Screen Shots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xmlns="" id="{E789E495-A738-4459-B8F5-8EF622283E81}"/>
                </a:ext>
              </a:extLst>
            </p:cNvPr>
            <p:cNvSpPr/>
            <p:nvPr/>
          </p:nvSpPr>
          <p:spPr>
            <a:xfrm>
              <a:off x="472838" y="242122"/>
              <a:ext cx="184731" cy="307777"/>
            </a:xfrm>
            <a:prstGeom prst="rect">
              <a:avLst/>
            </a:prstGeom>
          </p:spPr>
          <p:txBody>
            <a:bodyPr wrap="none">
              <a:spAutoFit/>
            </a:bodyPr>
            <a:lstStyle/>
            <a:p>
              <a:endParaRPr lang="zh-CN" altLang="en-US" sz="1400" dirty="0">
                <a:solidFill>
                  <a:schemeClr val="bg1"/>
                </a:solidFill>
              </a:endParaRPr>
            </a:p>
          </p:txBody>
        </p:sp>
      </p:grpSp>
      <p:pic>
        <p:nvPicPr>
          <p:cNvPr id="2" name="Picture 1"/>
          <p:cNvPicPr>
            <a:picLocks noChangeAspect="1"/>
          </p:cNvPicPr>
          <p:nvPr/>
        </p:nvPicPr>
        <p:blipFill>
          <a:blip r:embed="rId3"/>
          <a:stretch>
            <a:fillRect/>
          </a:stretch>
        </p:blipFill>
        <p:spPr>
          <a:xfrm>
            <a:off x="1043609" y="1404722"/>
            <a:ext cx="6965189" cy="4545393"/>
          </a:xfrm>
          <a:prstGeom prst="rect">
            <a:avLst/>
          </a:prstGeom>
        </p:spPr>
      </p:pic>
    </p:spTree>
    <p:extLst>
      <p:ext uri="{BB962C8B-B14F-4D97-AF65-F5344CB8AC3E}">
        <p14:creationId xmlns:p14="http://schemas.microsoft.com/office/powerpoint/2010/main" val="327397850"/>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xmlns="" id="{48E9D480-2448-45CC-BFC8-985BC1D786B7}"/>
              </a:ext>
            </a:extLst>
          </p:cNvPr>
          <p:cNvGrpSpPr/>
          <p:nvPr/>
        </p:nvGrpSpPr>
        <p:grpSpPr>
          <a:xfrm>
            <a:off x="467545" y="881501"/>
            <a:ext cx="2757039" cy="523220"/>
            <a:chOff x="472838" y="26679"/>
            <a:chExt cx="2757039" cy="523220"/>
          </a:xfrm>
        </p:grpSpPr>
        <p:sp>
          <p:nvSpPr>
            <p:cNvPr id="16" name="文本框 15">
              <a:extLst>
                <a:ext uri="{FF2B5EF4-FFF2-40B4-BE49-F238E27FC236}">
                  <a16:creationId xmlns:a16="http://schemas.microsoft.com/office/drawing/2014/main" xmlns="" id="{576E4C03-8B6C-4CF2-B367-BA734284403E}"/>
                </a:ext>
              </a:extLst>
            </p:cNvPr>
            <p:cNvSpPr txBox="1"/>
            <p:nvPr/>
          </p:nvSpPr>
          <p:spPr>
            <a:xfrm>
              <a:off x="534288" y="26679"/>
              <a:ext cx="2695589" cy="523220"/>
            </a:xfrm>
            <a:prstGeom prst="rect">
              <a:avLst/>
            </a:prstGeom>
            <a:noFill/>
          </p:spPr>
          <p:txBody>
            <a:bodyPr wrap="square" rtlCol="0">
              <a:spAutoFit/>
            </a:bodyPr>
            <a:lstStyle/>
            <a:p>
              <a:r>
                <a:rPr lang="en-US" altLang="zh-CN" sz="2800" b="1">
                  <a:solidFill>
                    <a:schemeClr val="bg1"/>
                  </a:solidFill>
                  <a:latin typeface="微软雅黑" panose="020B0503020204020204" pitchFamily="34" charset="-122"/>
                  <a:ea typeface="微软雅黑" panose="020B0503020204020204" pitchFamily="34" charset="-122"/>
                </a:rPr>
                <a:t>Screen Shots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xmlns="" id="{E789E495-A738-4459-B8F5-8EF622283E81}"/>
                </a:ext>
              </a:extLst>
            </p:cNvPr>
            <p:cNvSpPr/>
            <p:nvPr/>
          </p:nvSpPr>
          <p:spPr>
            <a:xfrm>
              <a:off x="472838" y="242122"/>
              <a:ext cx="184731" cy="307777"/>
            </a:xfrm>
            <a:prstGeom prst="rect">
              <a:avLst/>
            </a:prstGeom>
          </p:spPr>
          <p:txBody>
            <a:bodyPr wrap="none">
              <a:spAutoFit/>
            </a:bodyPr>
            <a:lstStyle/>
            <a:p>
              <a:endParaRPr lang="zh-CN" altLang="en-US" sz="1400" dirty="0">
                <a:solidFill>
                  <a:schemeClr val="bg1"/>
                </a:solidFill>
              </a:endParaRPr>
            </a:p>
          </p:txBody>
        </p:sp>
      </p:grpSp>
      <p:pic>
        <p:nvPicPr>
          <p:cNvPr id="2" name="Picture 1"/>
          <p:cNvPicPr>
            <a:picLocks noChangeAspect="1"/>
          </p:cNvPicPr>
          <p:nvPr/>
        </p:nvPicPr>
        <p:blipFill>
          <a:blip r:embed="rId3"/>
          <a:stretch>
            <a:fillRect/>
          </a:stretch>
        </p:blipFill>
        <p:spPr>
          <a:xfrm>
            <a:off x="1043608" y="1401943"/>
            <a:ext cx="7027210" cy="4514814"/>
          </a:xfrm>
          <a:prstGeom prst="rect">
            <a:avLst/>
          </a:prstGeom>
        </p:spPr>
      </p:pic>
    </p:spTree>
    <p:extLst>
      <p:ext uri="{BB962C8B-B14F-4D97-AF65-F5344CB8AC3E}">
        <p14:creationId xmlns:p14="http://schemas.microsoft.com/office/powerpoint/2010/main" val="68350367"/>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组合 2"/>
          <p:cNvGrpSpPr/>
          <p:nvPr/>
        </p:nvGrpSpPr>
        <p:grpSpPr>
          <a:xfrm>
            <a:off x="-1599518" y="-843164"/>
            <a:ext cx="3157537" cy="7719485"/>
            <a:chOff x="-56639" y="-632373"/>
            <a:chExt cx="2368153" cy="5789614"/>
          </a:xfrm>
        </p:grpSpPr>
        <p:sp>
          <p:nvSpPr>
            <p:cNvPr id="59" name="矩形 2"/>
            <p:cNvSpPr/>
            <p:nvPr/>
          </p:nvSpPr>
          <p:spPr>
            <a:xfrm rot="5400000">
              <a:off x="-585140" y="2039529"/>
              <a:ext cx="2340562" cy="1170284"/>
            </a:xfrm>
            <a:custGeom>
              <a:avLst/>
              <a:gdLst/>
              <a:ahLst/>
              <a:cxnLst/>
              <a:rect l="l" t="t" r="r" b="b"/>
              <a:pathLst>
                <a:path w="421675" h="210838">
                  <a:moveTo>
                    <a:pt x="210838" y="0"/>
                  </a:moveTo>
                  <a:lnTo>
                    <a:pt x="421675" y="210838"/>
                  </a:lnTo>
                  <a:lnTo>
                    <a:pt x="0" y="210838"/>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Arial Unicode MS"/>
                <a:ea typeface="黑体"/>
              </a:endParaRPr>
            </a:p>
          </p:txBody>
        </p:sp>
        <p:sp>
          <p:nvSpPr>
            <p:cNvPr id="60" name="矩形 2"/>
            <p:cNvSpPr/>
            <p:nvPr/>
          </p:nvSpPr>
          <p:spPr>
            <a:xfrm rot="5400000">
              <a:off x="-335752" y="830698"/>
              <a:ext cx="1343009" cy="671506"/>
            </a:xfrm>
            <a:custGeom>
              <a:avLst/>
              <a:gdLst/>
              <a:ahLst/>
              <a:cxnLst/>
              <a:rect l="l" t="t" r="r" b="b"/>
              <a:pathLst>
                <a:path w="421675" h="210838">
                  <a:moveTo>
                    <a:pt x="210838" y="0"/>
                  </a:moveTo>
                  <a:lnTo>
                    <a:pt x="421675" y="210838"/>
                  </a:lnTo>
                  <a:lnTo>
                    <a:pt x="0" y="21083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Arial Unicode MS"/>
                <a:ea typeface="黑体"/>
              </a:endParaRPr>
            </a:p>
          </p:txBody>
        </p:sp>
        <p:sp>
          <p:nvSpPr>
            <p:cNvPr id="61" name="矩形 2"/>
            <p:cNvSpPr/>
            <p:nvPr/>
          </p:nvSpPr>
          <p:spPr>
            <a:xfrm rot="5400000">
              <a:off x="440446" y="1295374"/>
              <a:ext cx="804216" cy="402109"/>
            </a:xfrm>
            <a:custGeom>
              <a:avLst/>
              <a:gdLst/>
              <a:ahLst/>
              <a:cxnLst/>
              <a:rect l="l" t="t" r="r" b="b"/>
              <a:pathLst>
                <a:path w="421675" h="210838">
                  <a:moveTo>
                    <a:pt x="210838" y="0"/>
                  </a:moveTo>
                  <a:lnTo>
                    <a:pt x="421675" y="210838"/>
                  </a:lnTo>
                  <a:lnTo>
                    <a:pt x="0" y="21083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Arial Unicode MS"/>
                <a:ea typeface="黑体"/>
              </a:endParaRPr>
            </a:p>
          </p:txBody>
        </p:sp>
        <p:sp>
          <p:nvSpPr>
            <p:cNvPr id="62" name="矩形 2"/>
            <p:cNvSpPr/>
            <p:nvPr/>
          </p:nvSpPr>
          <p:spPr>
            <a:xfrm rot="5400000">
              <a:off x="315136" y="117698"/>
              <a:ext cx="1302985" cy="650260"/>
            </a:xfrm>
            <a:custGeom>
              <a:avLst/>
              <a:gdLst/>
              <a:ahLst/>
              <a:cxnLst/>
              <a:rect l="l" t="t" r="r" b="b"/>
              <a:pathLst>
                <a:path w="421675" h="210838">
                  <a:moveTo>
                    <a:pt x="210838" y="0"/>
                  </a:moveTo>
                  <a:lnTo>
                    <a:pt x="421675" y="210838"/>
                  </a:lnTo>
                  <a:lnTo>
                    <a:pt x="0" y="210838"/>
                  </a:ln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Arial Unicode MS"/>
                <a:ea typeface="黑体"/>
              </a:endParaRPr>
            </a:p>
          </p:txBody>
        </p:sp>
        <p:sp>
          <p:nvSpPr>
            <p:cNvPr id="63" name="矩形 2"/>
            <p:cNvSpPr/>
            <p:nvPr/>
          </p:nvSpPr>
          <p:spPr>
            <a:xfrm rot="5400000">
              <a:off x="906560" y="1633477"/>
              <a:ext cx="547159" cy="273062"/>
            </a:xfrm>
            <a:custGeom>
              <a:avLst/>
              <a:gdLst/>
              <a:ahLst/>
              <a:cxnLst/>
              <a:rect l="l" t="t" r="r" b="b"/>
              <a:pathLst>
                <a:path w="421675" h="210838">
                  <a:moveTo>
                    <a:pt x="210838" y="0"/>
                  </a:moveTo>
                  <a:lnTo>
                    <a:pt x="421675" y="210838"/>
                  </a:lnTo>
                  <a:lnTo>
                    <a:pt x="0" y="210838"/>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Arial Unicode MS"/>
                <a:ea typeface="黑体"/>
              </a:endParaRPr>
            </a:p>
          </p:txBody>
        </p:sp>
        <p:sp>
          <p:nvSpPr>
            <p:cNvPr id="64" name="矩形 2"/>
            <p:cNvSpPr/>
            <p:nvPr/>
          </p:nvSpPr>
          <p:spPr>
            <a:xfrm rot="5400000">
              <a:off x="906560" y="2161641"/>
              <a:ext cx="547159" cy="273062"/>
            </a:xfrm>
            <a:custGeom>
              <a:avLst/>
              <a:gdLst/>
              <a:ahLst/>
              <a:cxnLst/>
              <a:rect l="l" t="t" r="r" b="b"/>
              <a:pathLst>
                <a:path w="421675" h="210838">
                  <a:moveTo>
                    <a:pt x="210838" y="0"/>
                  </a:moveTo>
                  <a:lnTo>
                    <a:pt x="421675" y="210838"/>
                  </a:lnTo>
                  <a:lnTo>
                    <a:pt x="0" y="210838"/>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Arial Unicode MS"/>
                <a:ea typeface="黑体"/>
              </a:endParaRPr>
            </a:p>
          </p:txBody>
        </p:sp>
        <p:sp>
          <p:nvSpPr>
            <p:cNvPr id="65" name="矩形 2"/>
            <p:cNvSpPr/>
            <p:nvPr/>
          </p:nvSpPr>
          <p:spPr>
            <a:xfrm rot="5400000">
              <a:off x="440446" y="2097118"/>
              <a:ext cx="804216" cy="402109"/>
            </a:xfrm>
            <a:custGeom>
              <a:avLst/>
              <a:gdLst/>
              <a:ahLst/>
              <a:cxnLst/>
              <a:rect l="l" t="t" r="r" b="b"/>
              <a:pathLst>
                <a:path w="421675" h="210838">
                  <a:moveTo>
                    <a:pt x="210838" y="0"/>
                  </a:moveTo>
                  <a:lnTo>
                    <a:pt x="421675" y="210838"/>
                  </a:lnTo>
                  <a:lnTo>
                    <a:pt x="0" y="210838"/>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Arial Unicode MS"/>
                <a:ea typeface="黑体"/>
              </a:endParaRPr>
            </a:p>
          </p:txBody>
        </p:sp>
        <p:sp>
          <p:nvSpPr>
            <p:cNvPr id="66" name="矩形 2"/>
            <p:cNvSpPr/>
            <p:nvPr/>
          </p:nvSpPr>
          <p:spPr>
            <a:xfrm rot="5400000">
              <a:off x="367402" y="2970980"/>
              <a:ext cx="1094318" cy="546124"/>
            </a:xfrm>
            <a:custGeom>
              <a:avLst/>
              <a:gdLst/>
              <a:ahLst/>
              <a:cxnLst/>
              <a:rect l="l" t="t" r="r" b="b"/>
              <a:pathLst>
                <a:path w="421675" h="210838">
                  <a:moveTo>
                    <a:pt x="210838" y="0"/>
                  </a:moveTo>
                  <a:lnTo>
                    <a:pt x="421675" y="210838"/>
                  </a:lnTo>
                  <a:lnTo>
                    <a:pt x="0" y="21083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Arial Unicode MS"/>
                <a:ea typeface="黑体"/>
              </a:endParaRPr>
            </a:p>
          </p:txBody>
        </p:sp>
        <p:sp>
          <p:nvSpPr>
            <p:cNvPr id="67" name="矩形 2"/>
            <p:cNvSpPr/>
            <p:nvPr/>
          </p:nvSpPr>
          <p:spPr>
            <a:xfrm rot="5400000">
              <a:off x="486335" y="3963123"/>
              <a:ext cx="619485" cy="309157"/>
            </a:xfrm>
            <a:custGeom>
              <a:avLst/>
              <a:gdLst/>
              <a:ahLst/>
              <a:cxnLst/>
              <a:rect l="l" t="t" r="r" b="b"/>
              <a:pathLst>
                <a:path w="421675" h="210838">
                  <a:moveTo>
                    <a:pt x="210838" y="0"/>
                  </a:moveTo>
                  <a:lnTo>
                    <a:pt x="421675" y="210838"/>
                  </a:lnTo>
                  <a:lnTo>
                    <a:pt x="0" y="21083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Arial Unicode MS"/>
                <a:ea typeface="黑体"/>
              </a:endParaRPr>
            </a:p>
          </p:txBody>
        </p:sp>
        <p:sp>
          <p:nvSpPr>
            <p:cNvPr id="68" name="矩形 2"/>
            <p:cNvSpPr/>
            <p:nvPr/>
          </p:nvSpPr>
          <p:spPr>
            <a:xfrm rot="5400000">
              <a:off x="-335752" y="4149984"/>
              <a:ext cx="1343009" cy="671506"/>
            </a:xfrm>
            <a:custGeom>
              <a:avLst/>
              <a:gdLst/>
              <a:ahLst/>
              <a:cxnLst/>
              <a:rect l="l" t="t" r="r" b="b"/>
              <a:pathLst>
                <a:path w="421675" h="210838">
                  <a:moveTo>
                    <a:pt x="210838" y="0"/>
                  </a:moveTo>
                  <a:lnTo>
                    <a:pt x="421675" y="210838"/>
                  </a:lnTo>
                  <a:lnTo>
                    <a:pt x="0" y="210838"/>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Arial Unicode MS"/>
                <a:ea typeface="黑体"/>
              </a:endParaRPr>
            </a:p>
          </p:txBody>
        </p:sp>
        <p:sp>
          <p:nvSpPr>
            <p:cNvPr id="69" name="矩形 2"/>
            <p:cNvSpPr/>
            <p:nvPr/>
          </p:nvSpPr>
          <p:spPr>
            <a:xfrm rot="5400000">
              <a:off x="486335" y="4623674"/>
              <a:ext cx="619485" cy="309157"/>
            </a:xfrm>
            <a:custGeom>
              <a:avLst/>
              <a:gdLst/>
              <a:ahLst/>
              <a:cxnLst/>
              <a:rect l="l" t="t" r="r" b="b"/>
              <a:pathLst>
                <a:path w="421675" h="210838">
                  <a:moveTo>
                    <a:pt x="210838" y="0"/>
                  </a:moveTo>
                  <a:lnTo>
                    <a:pt x="421675" y="210838"/>
                  </a:lnTo>
                  <a:lnTo>
                    <a:pt x="0" y="210838"/>
                  </a:lnTo>
                  <a:close/>
                </a:path>
              </a:pathLst>
            </a:cu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Arial Unicode MS"/>
                <a:ea typeface="黑体"/>
              </a:endParaRPr>
            </a:p>
          </p:txBody>
        </p:sp>
        <p:sp>
          <p:nvSpPr>
            <p:cNvPr id="70" name="矩形 2"/>
            <p:cNvSpPr/>
            <p:nvPr/>
          </p:nvSpPr>
          <p:spPr>
            <a:xfrm rot="5400000">
              <a:off x="795492" y="4313931"/>
              <a:ext cx="619485" cy="309157"/>
            </a:xfrm>
            <a:custGeom>
              <a:avLst/>
              <a:gdLst/>
              <a:ahLst/>
              <a:cxnLst/>
              <a:rect l="l" t="t" r="r" b="b"/>
              <a:pathLst>
                <a:path w="421675" h="210838">
                  <a:moveTo>
                    <a:pt x="210838" y="0"/>
                  </a:moveTo>
                  <a:lnTo>
                    <a:pt x="421675" y="210838"/>
                  </a:lnTo>
                  <a:lnTo>
                    <a:pt x="0" y="21083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Arial Unicode MS"/>
                <a:ea typeface="黑体"/>
              </a:endParaRPr>
            </a:p>
          </p:txBody>
        </p:sp>
        <p:sp>
          <p:nvSpPr>
            <p:cNvPr id="71" name="矩形 2"/>
            <p:cNvSpPr/>
            <p:nvPr/>
          </p:nvSpPr>
          <p:spPr>
            <a:xfrm rot="5400000">
              <a:off x="1106720" y="4010387"/>
              <a:ext cx="611216" cy="305030"/>
            </a:xfrm>
            <a:custGeom>
              <a:avLst/>
              <a:gdLst/>
              <a:ahLst/>
              <a:cxnLst/>
              <a:rect l="l" t="t" r="r" b="b"/>
              <a:pathLst>
                <a:path w="421675" h="210838">
                  <a:moveTo>
                    <a:pt x="210838" y="0"/>
                  </a:moveTo>
                  <a:lnTo>
                    <a:pt x="421675" y="210838"/>
                  </a:lnTo>
                  <a:lnTo>
                    <a:pt x="0" y="210838"/>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Arial Unicode MS"/>
                <a:ea typeface="黑体"/>
              </a:endParaRPr>
            </a:p>
          </p:txBody>
        </p:sp>
        <p:sp>
          <p:nvSpPr>
            <p:cNvPr id="72" name="矩形 2"/>
            <p:cNvSpPr/>
            <p:nvPr/>
          </p:nvSpPr>
          <p:spPr>
            <a:xfrm rot="5400000">
              <a:off x="1104649" y="3392972"/>
              <a:ext cx="619485" cy="309157"/>
            </a:xfrm>
            <a:custGeom>
              <a:avLst/>
              <a:gdLst/>
              <a:ahLst/>
              <a:cxnLst/>
              <a:rect l="l" t="t" r="r" b="b"/>
              <a:pathLst>
                <a:path w="421675" h="210838">
                  <a:moveTo>
                    <a:pt x="210838" y="0"/>
                  </a:moveTo>
                  <a:lnTo>
                    <a:pt x="421675" y="210838"/>
                  </a:lnTo>
                  <a:lnTo>
                    <a:pt x="0" y="210838"/>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Arial Unicode MS"/>
                <a:ea typeface="黑体"/>
              </a:endParaRPr>
            </a:p>
          </p:txBody>
        </p:sp>
        <p:sp>
          <p:nvSpPr>
            <p:cNvPr id="73" name="矩形 2"/>
            <p:cNvSpPr/>
            <p:nvPr/>
          </p:nvSpPr>
          <p:spPr>
            <a:xfrm rot="5400000">
              <a:off x="-233773" y="2840433"/>
              <a:ext cx="935087" cy="467544"/>
            </a:xfrm>
            <a:custGeom>
              <a:avLst/>
              <a:gdLst/>
              <a:ahLst/>
              <a:cxnLst/>
              <a:rect l="l" t="t" r="r" b="b"/>
              <a:pathLst>
                <a:path w="421675" h="210838">
                  <a:moveTo>
                    <a:pt x="210838" y="0"/>
                  </a:moveTo>
                  <a:lnTo>
                    <a:pt x="421675" y="210838"/>
                  </a:lnTo>
                  <a:lnTo>
                    <a:pt x="0" y="21083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Arial Unicode MS"/>
                <a:ea typeface="黑体"/>
              </a:endParaRPr>
            </a:p>
          </p:txBody>
        </p:sp>
        <p:sp>
          <p:nvSpPr>
            <p:cNvPr id="74" name="矩形 2"/>
            <p:cNvSpPr/>
            <p:nvPr/>
          </p:nvSpPr>
          <p:spPr>
            <a:xfrm rot="5400000">
              <a:off x="-457281" y="-175093"/>
              <a:ext cx="1829122" cy="914562"/>
            </a:xfrm>
            <a:custGeom>
              <a:avLst/>
              <a:gdLst/>
              <a:ahLst/>
              <a:cxnLst/>
              <a:rect l="l" t="t" r="r" b="b"/>
              <a:pathLst>
                <a:path w="421675" h="210838">
                  <a:moveTo>
                    <a:pt x="210838" y="0"/>
                  </a:moveTo>
                  <a:lnTo>
                    <a:pt x="421675" y="210838"/>
                  </a:lnTo>
                  <a:lnTo>
                    <a:pt x="0" y="210838"/>
                  </a:ln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Arial Unicode MS"/>
                <a:ea typeface="黑体"/>
              </a:endParaRPr>
            </a:p>
          </p:txBody>
        </p:sp>
        <p:sp>
          <p:nvSpPr>
            <p:cNvPr id="75" name="矩形 2"/>
            <p:cNvSpPr/>
            <p:nvPr/>
          </p:nvSpPr>
          <p:spPr>
            <a:xfrm rot="5400000">
              <a:off x="151528" y="1207865"/>
              <a:ext cx="578516" cy="288711"/>
            </a:xfrm>
            <a:custGeom>
              <a:avLst/>
              <a:gdLst/>
              <a:ahLst/>
              <a:cxnLst/>
              <a:rect l="l" t="t" r="r" b="b"/>
              <a:pathLst>
                <a:path w="421675" h="210838">
                  <a:moveTo>
                    <a:pt x="210838" y="0"/>
                  </a:moveTo>
                  <a:lnTo>
                    <a:pt x="421675" y="210838"/>
                  </a:lnTo>
                  <a:lnTo>
                    <a:pt x="0" y="21083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Arial Unicode MS"/>
                <a:ea typeface="黑体"/>
              </a:endParaRPr>
            </a:p>
          </p:txBody>
        </p:sp>
        <p:sp>
          <p:nvSpPr>
            <p:cNvPr id="76" name="矩形 2"/>
            <p:cNvSpPr/>
            <p:nvPr/>
          </p:nvSpPr>
          <p:spPr>
            <a:xfrm rot="5400000">
              <a:off x="151528" y="2228650"/>
              <a:ext cx="578516" cy="288711"/>
            </a:xfrm>
            <a:custGeom>
              <a:avLst/>
              <a:gdLst/>
              <a:ahLst/>
              <a:cxnLst/>
              <a:rect l="l" t="t" r="r" b="b"/>
              <a:pathLst>
                <a:path w="421675" h="210838">
                  <a:moveTo>
                    <a:pt x="210838" y="0"/>
                  </a:moveTo>
                  <a:lnTo>
                    <a:pt x="421675" y="210838"/>
                  </a:lnTo>
                  <a:lnTo>
                    <a:pt x="0" y="21083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Arial Unicode MS"/>
                <a:ea typeface="黑体"/>
              </a:endParaRPr>
            </a:p>
          </p:txBody>
        </p:sp>
        <p:sp>
          <p:nvSpPr>
            <p:cNvPr id="77" name="矩形 2"/>
            <p:cNvSpPr/>
            <p:nvPr/>
          </p:nvSpPr>
          <p:spPr>
            <a:xfrm rot="5400000">
              <a:off x="-75391" y="3569140"/>
              <a:ext cx="957086" cy="477638"/>
            </a:xfrm>
            <a:custGeom>
              <a:avLst/>
              <a:gdLst/>
              <a:ahLst/>
              <a:cxnLst/>
              <a:rect l="l" t="t" r="r" b="b"/>
              <a:pathLst>
                <a:path w="421675" h="210838">
                  <a:moveTo>
                    <a:pt x="210838" y="0"/>
                  </a:moveTo>
                  <a:lnTo>
                    <a:pt x="421675" y="210838"/>
                  </a:lnTo>
                  <a:lnTo>
                    <a:pt x="0" y="21083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Arial Unicode MS"/>
                <a:ea typeface="黑体"/>
              </a:endParaRPr>
            </a:p>
          </p:txBody>
        </p:sp>
        <p:sp>
          <p:nvSpPr>
            <p:cNvPr id="78" name="矩形 2"/>
            <p:cNvSpPr/>
            <p:nvPr/>
          </p:nvSpPr>
          <p:spPr>
            <a:xfrm rot="5400000">
              <a:off x="1306481" y="1184509"/>
              <a:ext cx="360071" cy="179695"/>
            </a:xfrm>
            <a:custGeom>
              <a:avLst/>
              <a:gdLst/>
              <a:ahLst/>
              <a:cxnLst/>
              <a:rect l="l" t="t" r="r" b="b"/>
              <a:pathLst>
                <a:path w="421675" h="210838">
                  <a:moveTo>
                    <a:pt x="210838" y="0"/>
                  </a:moveTo>
                  <a:lnTo>
                    <a:pt x="421675" y="210838"/>
                  </a:lnTo>
                  <a:lnTo>
                    <a:pt x="0" y="210838"/>
                  </a:ln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Arial Unicode MS"/>
                <a:ea typeface="黑体"/>
              </a:endParaRPr>
            </a:p>
          </p:txBody>
        </p:sp>
        <p:sp>
          <p:nvSpPr>
            <p:cNvPr id="79" name="矩形 2"/>
            <p:cNvSpPr/>
            <p:nvPr/>
          </p:nvSpPr>
          <p:spPr>
            <a:xfrm rot="5400000">
              <a:off x="-700570" y="776139"/>
              <a:ext cx="2571422" cy="1283279"/>
            </a:xfrm>
            <a:custGeom>
              <a:avLst/>
              <a:gdLst/>
              <a:ahLst/>
              <a:cxnLst/>
              <a:rect l="l" t="t" r="r" b="b"/>
              <a:pathLst>
                <a:path w="421675" h="210838">
                  <a:moveTo>
                    <a:pt x="210838" y="0"/>
                  </a:moveTo>
                  <a:lnTo>
                    <a:pt x="421675" y="210838"/>
                  </a:lnTo>
                  <a:lnTo>
                    <a:pt x="0" y="210838"/>
                  </a:lnTo>
                  <a:close/>
                </a:path>
              </a:pathLst>
            </a:custGeom>
            <a:solidFill>
              <a:srgbClr val="F2F2F2">
                <a:alpha val="50196"/>
              </a:srgb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Arial Unicode MS"/>
                <a:ea typeface="黑体"/>
              </a:endParaRPr>
            </a:p>
          </p:txBody>
        </p:sp>
        <p:sp>
          <p:nvSpPr>
            <p:cNvPr id="80" name="矩形 2"/>
            <p:cNvSpPr/>
            <p:nvPr/>
          </p:nvSpPr>
          <p:spPr>
            <a:xfrm rot="5400000">
              <a:off x="-407031" y="2619045"/>
              <a:ext cx="1398922" cy="698138"/>
            </a:xfrm>
            <a:custGeom>
              <a:avLst/>
              <a:gdLst/>
              <a:ahLst/>
              <a:cxnLst/>
              <a:rect l="l" t="t" r="r" b="b"/>
              <a:pathLst>
                <a:path w="421675" h="210838">
                  <a:moveTo>
                    <a:pt x="210838" y="0"/>
                  </a:moveTo>
                  <a:lnTo>
                    <a:pt x="421675" y="210838"/>
                  </a:lnTo>
                  <a:lnTo>
                    <a:pt x="0" y="21083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Arial Unicode MS"/>
                <a:ea typeface="黑体"/>
              </a:endParaRPr>
            </a:p>
          </p:txBody>
        </p:sp>
        <p:sp>
          <p:nvSpPr>
            <p:cNvPr id="81" name="矩形 2"/>
            <p:cNvSpPr/>
            <p:nvPr/>
          </p:nvSpPr>
          <p:spPr>
            <a:xfrm rot="5400000">
              <a:off x="361002" y="3725314"/>
              <a:ext cx="1092871" cy="545402"/>
            </a:xfrm>
            <a:custGeom>
              <a:avLst/>
              <a:gdLst/>
              <a:ahLst/>
              <a:cxnLst/>
              <a:rect l="l" t="t" r="r" b="b"/>
              <a:pathLst>
                <a:path w="421675" h="210838">
                  <a:moveTo>
                    <a:pt x="210838" y="0"/>
                  </a:moveTo>
                  <a:lnTo>
                    <a:pt x="421675" y="210838"/>
                  </a:lnTo>
                  <a:lnTo>
                    <a:pt x="0" y="210838"/>
                  </a:lnTo>
                  <a:close/>
                </a:path>
              </a:pathLst>
            </a:custGeom>
            <a:solidFill>
              <a:srgbClr val="F2F2F2">
                <a:alpha val="50196"/>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Arial Unicode MS"/>
                <a:ea typeface="黑体"/>
              </a:endParaRPr>
            </a:p>
          </p:txBody>
        </p:sp>
        <p:sp>
          <p:nvSpPr>
            <p:cNvPr id="82" name="矩形 2"/>
            <p:cNvSpPr/>
            <p:nvPr/>
          </p:nvSpPr>
          <p:spPr>
            <a:xfrm rot="5400000">
              <a:off x="1277524" y="2767053"/>
              <a:ext cx="546433" cy="272700"/>
            </a:xfrm>
            <a:custGeom>
              <a:avLst/>
              <a:gdLst/>
              <a:ahLst/>
              <a:cxnLst/>
              <a:rect l="l" t="t" r="r" b="b"/>
              <a:pathLst>
                <a:path w="421675" h="210838">
                  <a:moveTo>
                    <a:pt x="210838" y="0"/>
                  </a:moveTo>
                  <a:lnTo>
                    <a:pt x="421675" y="210838"/>
                  </a:lnTo>
                  <a:lnTo>
                    <a:pt x="0" y="210838"/>
                  </a:lnTo>
                  <a:close/>
                </a:path>
              </a:pathLst>
            </a:custGeom>
            <a:solidFill>
              <a:srgbClr val="F2F2F2">
                <a:alpha val="50196"/>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Arial Unicode MS"/>
                <a:ea typeface="黑体"/>
              </a:endParaRPr>
            </a:p>
          </p:txBody>
        </p:sp>
        <p:sp>
          <p:nvSpPr>
            <p:cNvPr id="83" name="矩形 2"/>
            <p:cNvSpPr/>
            <p:nvPr/>
          </p:nvSpPr>
          <p:spPr>
            <a:xfrm rot="5400000">
              <a:off x="1881487" y="2071264"/>
              <a:ext cx="302735" cy="151081"/>
            </a:xfrm>
            <a:custGeom>
              <a:avLst/>
              <a:gdLst/>
              <a:ahLst/>
              <a:cxnLst/>
              <a:rect l="l" t="t" r="r" b="b"/>
              <a:pathLst>
                <a:path w="421675" h="210838">
                  <a:moveTo>
                    <a:pt x="210838" y="0"/>
                  </a:moveTo>
                  <a:lnTo>
                    <a:pt x="421675" y="210838"/>
                  </a:lnTo>
                  <a:lnTo>
                    <a:pt x="0" y="210838"/>
                  </a:lnTo>
                  <a:close/>
                </a:path>
              </a:pathLst>
            </a:custGeom>
            <a:solidFill>
              <a:srgbClr val="F2F2F2">
                <a:alpha val="50196"/>
              </a:srgb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Arial Unicode MS"/>
                <a:ea typeface="黑体"/>
              </a:endParaRPr>
            </a:p>
          </p:txBody>
        </p:sp>
        <p:sp>
          <p:nvSpPr>
            <p:cNvPr id="84" name="矩形 2"/>
            <p:cNvSpPr/>
            <p:nvPr/>
          </p:nvSpPr>
          <p:spPr>
            <a:xfrm rot="5400000">
              <a:off x="1687430" y="2534823"/>
              <a:ext cx="360071" cy="179695"/>
            </a:xfrm>
            <a:custGeom>
              <a:avLst/>
              <a:gdLst/>
              <a:ahLst/>
              <a:cxnLst/>
              <a:rect l="l" t="t" r="r" b="b"/>
              <a:pathLst>
                <a:path w="421675" h="210838">
                  <a:moveTo>
                    <a:pt x="210838" y="0"/>
                  </a:moveTo>
                  <a:lnTo>
                    <a:pt x="421675" y="210838"/>
                  </a:lnTo>
                  <a:lnTo>
                    <a:pt x="0" y="21083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Arial Unicode MS"/>
                <a:ea typeface="黑体"/>
              </a:endParaRPr>
            </a:p>
          </p:txBody>
        </p:sp>
        <p:sp>
          <p:nvSpPr>
            <p:cNvPr id="85" name="矩形 2"/>
            <p:cNvSpPr/>
            <p:nvPr/>
          </p:nvSpPr>
          <p:spPr>
            <a:xfrm rot="5400000">
              <a:off x="1501312" y="4232261"/>
              <a:ext cx="260409" cy="129958"/>
            </a:xfrm>
            <a:custGeom>
              <a:avLst/>
              <a:gdLst/>
              <a:ahLst/>
              <a:cxnLst/>
              <a:rect l="l" t="t" r="r" b="b"/>
              <a:pathLst>
                <a:path w="421675" h="210838">
                  <a:moveTo>
                    <a:pt x="210838" y="0"/>
                  </a:moveTo>
                  <a:lnTo>
                    <a:pt x="421675" y="210838"/>
                  </a:lnTo>
                  <a:lnTo>
                    <a:pt x="0" y="21083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Arial Unicode MS"/>
                <a:ea typeface="黑体"/>
              </a:endParaRPr>
            </a:p>
          </p:txBody>
        </p:sp>
        <p:sp>
          <p:nvSpPr>
            <p:cNvPr id="86" name="矩形 2"/>
            <p:cNvSpPr/>
            <p:nvPr/>
          </p:nvSpPr>
          <p:spPr>
            <a:xfrm rot="5400000">
              <a:off x="1164999" y="4749137"/>
              <a:ext cx="428960" cy="214074"/>
            </a:xfrm>
            <a:custGeom>
              <a:avLst/>
              <a:gdLst/>
              <a:ahLst/>
              <a:cxnLst/>
              <a:rect l="l" t="t" r="r" b="b"/>
              <a:pathLst>
                <a:path w="421675" h="210838">
                  <a:moveTo>
                    <a:pt x="210838" y="0"/>
                  </a:moveTo>
                  <a:lnTo>
                    <a:pt x="421675" y="210838"/>
                  </a:lnTo>
                  <a:lnTo>
                    <a:pt x="0" y="210838"/>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Arial Unicode MS"/>
                <a:ea typeface="黑体"/>
              </a:endParaRPr>
            </a:p>
          </p:txBody>
        </p:sp>
        <p:sp>
          <p:nvSpPr>
            <p:cNvPr id="87" name="矩形 2"/>
            <p:cNvSpPr/>
            <p:nvPr/>
          </p:nvSpPr>
          <p:spPr>
            <a:xfrm rot="5400000">
              <a:off x="-470723" y="2255402"/>
              <a:ext cx="1882895" cy="941450"/>
            </a:xfrm>
            <a:custGeom>
              <a:avLst/>
              <a:gdLst/>
              <a:ahLst/>
              <a:cxnLst/>
              <a:rect l="l" t="t" r="r" b="b"/>
              <a:pathLst>
                <a:path w="421675" h="210838">
                  <a:moveTo>
                    <a:pt x="210838" y="0"/>
                  </a:moveTo>
                  <a:lnTo>
                    <a:pt x="421675" y="210838"/>
                  </a:lnTo>
                  <a:lnTo>
                    <a:pt x="0" y="210838"/>
                  </a:lnTo>
                  <a:close/>
                </a:path>
              </a:pathLst>
            </a:cu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Arial Unicode MS"/>
                <a:ea typeface="黑体"/>
              </a:endParaRPr>
            </a:p>
          </p:txBody>
        </p:sp>
        <p:sp>
          <p:nvSpPr>
            <p:cNvPr id="88" name="矩形 2"/>
            <p:cNvSpPr/>
            <p:nvPr/>
          </p:nvSpPr>
          <p:spPr>
            <a:xfrm rot="5400000">
              <a:off x="197724" y="4221698"/>
              <a:ext cx="888492" cy="444247"/>
            </a:xfrm>
            <a:custGeom>
              <a:avLst/>
              <a:gdLst/>
              <a:ahLst/>
              <a:cxnLst/>
              <a:rect l="l" t="t" r="r" b="b"/>
              <a:pathLst>
                <a:path w="421675" h="210838">
                  <a:moveTo>
                    <a:pt x="210838" y="0"/>
                  </a:moveTo>
                  <a:lnTo>
                    <a:pt x="421675" y="210838"/>
                  </a:lnTo>
                  <a:lnTo>
                    <a:pt x="0" y="210838"/>
                  </a:lnTo>
                  <a:close/>
                </a:path>
              </a:pathLst>
            </a:custGeom>
            <a:solidFill>
              <a:schemeClr val="accent1">
                <a:lumMod val="20000"/>
                <a:lumOff val="8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Arial Unicode MS"/>
                <a:ea typeface="黑体"/>
              </a:endParaRPr>
            </a:p>
          </p:txBody>
        </p:sp>
        <p:sp>
          <p:nvSpPr>
            <p:cNvPr id="89" name="矩形 2"/>
            <p:cNvSpPr/>
            <p:nvPr/>
          </p:nvSpPr>
          <p:spPr>
            <a:xfrm rot="5400000">
              <a:off x="176184" y="940564"/>
              <a:ext cx="888492" cy="444247"/>
            </a:xfrm>
            <a:custGeom>
              <a:avLst/>
              <a:gdLst/>
              <a:ahLst/>
              <a:cxnLst/>
              <a:rect l="l" t="t" r="r" b="b"/>
              <a:pathLst>
                <a:path w="421675" h="210838">
                  <a:moveTo>
                    <a:pt x="210838" y="0"/>
                  </a:moveTo>
                  <a:lnTo>
                    <a:pt x="421675" y="210838"/>
                  </a:lnTo>
                  <a:lnTo>
                    <a:pt x="0" y="210838"/>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Arial Unicode MS"/>
                <a:ea typeface="黑体"/>
              </a:endParaRPr>
            </a:p>
          </p:txBody>
        </p:sp>
        <p:sp>
          <p:nvSpPr>
            <p:cNvPr id="90" name="矩形 2"/>
            <p:cNvSpPr/>
            <p:nvPr/>
          </p:nvSpPr>
          <p:spPr>
            <a:xfrm rot="5400000">
              <a:off x="1184628" y="1902050"/>
              <a:ext cx="528165" cy="264083"/>
            </a:xfrm>
            <a:custGeom>
              <a:avLst/>
              <a:gdLst/>
              <a:ahLst/>
              <a:cxnLst/>
              <a:rect l="l" t="t" r="r" b="b"/>
              <a:pathLst>
                <a:path w="421675" h="210838">
                  <a:moveTo>
                    <a:pt x="210838" y="0"/>
                  </a:moveTo>
                  <a:lnTo>
                    <a:pt x="421675" y="210838"/>
                  </a:lnTo>
                  <a:lnTo>
                    <a:pt x="0" y="21083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Arial Unicode MS"/>
                <a:ea typeface="黑体"/>
              </a:endParaRPr>
            </a:p>
          </p:txBody>
        </p:sp>
        <p:sp>
          <p:nvSpPr>
            <p:cNvPr id="91" name="矩形 2"/>
            <p:cNvSpPr/>
            <p:nvPr/>
          </p:nvSpPr>
          <p:spPr>
            <a:xfrm rot="5400000">
              <a:off x="1226534" y="247645"/>
              <a:ext cx="260409" cy="129958"/>
            </a:xfrm>
            <a:custGeom>
              <a:avLst/>
              <a:gdLst/>
              <a:ahLst/>
              <a:cxnLst/>
              <a:rect l="l" t="t" r="r" b="b"/>
              <a:pathLst>
                <a:path w="421675" h="210838">
                  <a:moveTo>
                    <a:pt x="210838" y="0"/>
                  </a:moveTo>
                  <a:lnTo>
                    <a:pt x="421675" y="210838"/>
                  </a:lnTo>
                  <a:lnTo>
                    <a:pt x="0" y="210838"/>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Arial Unicode MS"/>
                <a:ea typeface="黑体"/>
              </a:endParaRPr>
            </a:p>
          </p:txBody>
        </p:sp>
        <p:sp>
          <p:nvSpPr>
            <p:cNvPr id="93" name="矩形 2"/>
            <p:cNvSpPr/>
            <p:nvPr/>
          </p:nvSpPr>
          <p:spPr>
            <a:xfrm rot="5400000">
              <a:off x="2143823" y="3999344"/>
              <a:ext cx="223729" cy="111653"/>
            </a:xfrm>
            <a:custGeom>
              <a:avLst/>
              <a:gdLst/>
              <a:ahLst/>
              <a:cxnLst/>
              <a:rect l="l" t="t" r="r" b="b"/>
              <a:pathLst>
                <a:path w="421675" h="210838">
                  <a:moveTo>
                    <a:pt x="210838" y="0"/>
                  </a:moveTo>
                  <a:lnTo>
                    <a:pt x="421675" y="210838"/>
                  </a:lnTo>
                  <a:lnTo>
                    <a:pt x="0" y="210838"/>
                  </a:ln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Arial Unicode MS"/>
                <a:ea typeface="黑体"/>
              </a:endParaRPr>
            </a:p>
          </p:txBody>
        </p:sp>
      </p:grpSp>
      <p:sp>
        <p:nvSpPr>
          <p:cNvPr id="13" name="文本框 12">
            <a:extLst>
              <a:ext uri="{FF2B5EF4-FFF2-40B4-BE49-F238E27FC236}">
                <a16:creationId xmlns:a16="http://schemas.microsoft.com/office/drawing/2014/main" xmlns="" id="{9D8AFEB7-0910-4526-9AAB-BE3729BE875F}"/>
              </a:ext>
            </a:extLst>
          </p:cNvPr>
          <p:cNvSpPr txBox="1"/>
          <p:nvPr/>
        </p:nvSpPr>
        <p:spPr>
          <a:xfrm>
            <a:off x="1161448" y="2486499"/>
            <a:ext cx="2268704" cy="1323439"/>
          </a:xfrm>
          <a:prstGeom prst="rect">
            <a:avLst/>
          </a:prstGeom>
          <a:noFill/>
        </p:spPr>
        <p:txBody>
          <a:bodyPr wrap="square" rtlCol="0">
            <a:spAutoFit/>
          </a:bodyPr>
          <a:lstStyle/>
          <a:p>
            <a:pPr algn="r" defTabSz="1219170"/>
            <a:endParaRPr lang="en-US" altLang="zh-CN" sz="4800" b="1" dirty="0">
              <a:solidFill>
                <a:srgbClr val="5ABE9E">
                  <a:lumMod val="75000"/>
                </a:srgbClr>
              </a:solidFill>
              <a:latin typeface="Arial Unicode MS"/>
              <a:ea typeface="黑体"/>
            </a:endParaRPr>
          </a:p>
          <a:p>
            <a:pPr algn="r" defTabSz="1219170"/>
            <a:r>
              <a:rPr lang="en-US" altLang="zh-CN" sz="3200" b="1" dirty="0">
                <a:solidFill>
                  <a:srgbClr val="5ABE9E">
                    <a:lumMod val="75000"/>
                  </a:srgbClr>
                </a:solidFill>
                <a:latin typeface="Arial Unicode MS"/>
                <a:ea typeface="黑体"/>
              </a:rPr>
              <a:t>Contents</a:t>
            </a:r>
            <a:endParaRPr lang="zh-CN" altLang="en-US" sz="3200" b="1" dirty="0">
              <a:solidFill>
                <a:srgbClr val="5ABE9E">
                  <a:lumMod val="75000"/>
                </a:srgbClr>
              </a:solidFill>
              <a:latin typeface="Arial Unicode MS"/>
              <a:ea typeface="黑体"/>
            </a:endParaRPr>
          </a:p>
        </p:txBody>
      </p:sp>
      <p:pic>
        <p:nvPicPr>
          <p:cNvPr id="2" name="Picture 1">
            <a:extLst>
              <a:ext uri="{FF2B5EF4-FFF2-40B4-BE49-F238E27FC236}">
                <a16:creationId xmlns:a16="http://schemas.microsoft.com/office/drawing/2014/main" xmlns="" id="{FD6C8E7F-C098-4842-A30E-FF7782A6EAC3}"/>
              </a:ext>
            </a:extLst>
          </p:cNvPr>
          <p:cNvPicPr>
            <a:picLocks noChangeAspect="1"/>
          </p:cNvPicPr>
          <p:nvPr/>
        </p:nvPicPr>
        <p:blipFill>
          <a:blip r:embed="rId4"/>
          <a:stretch>
            <a:fillRect/>
          </a:stretch>
        </p:blipFill>
        <p:spPr>
          <a:xfrm>
            <a:off x="3988526" y="823915"/>
            <a:ext cx="4619625" cy="5210175"/>
          </a:xfrm>
          <a:prstGeom prst="rect">
            <a:avLst/>
          </a:prstGeom>
        </p:spPr>
      </p:pic>
    </p:spTree>
    <p:extLst>
      <p:ext uri="{BB962C8B-B14F-4D97-AF65-F5344CB8AC3E}">
        <p14:creationId xmlns:p14="http://schemas.microsoft.com/office/powerpoint/2010/main" val="3513227827"/>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xmlns="" id="{48E9D480-2448-45CC-BFC8-985BC1D786B7}"/>
              </a:ext>
            </a:extLst>
          </p:cNvPr>
          <p:cNvGrpSpPr/>
          <p:nvPr/>
        </p:nvGrpSpPr>
        <p:grpSpPr>
          <a:xfrm>
            <a:off x="467545" y="881501"/>
            <a:ext cx="2757039" cy="523220"/>
            <a:chOff x="472838" y="26679"/>
            <a:chExt cx="2757039" cy="523220"/>
          </a:xfrm>
        </p:grpSpPr>
        <p:sp>
          <p:nvSpPr>
            <p:cNvPr id="16" name="文本框 15">
              <a:extLst>
                <a:ext uri="{FF2B5EF4-FFF2-40B4-BE49-F238E27FC236}">
                  <a16:creationId xmlns:a16="http://schemas.microsoft.com/office/drawing/2014/main" xmlns="" id="{576E4C03-8B6C-4CF2-B367-BA734284403E}"/>
                </a:ext>
              </a:extLst>
            </p:cNvPr>
            <p:cNvSpPr txBox="1"/>
            <p:nvPr/>
          </p:nvSpPr>
          <p:spPr>
            <a:xfrm>
              <a:off x="534288" y="26679"/>
              <a:ext cx="2695589" cy="523220"/>
            </a:xfrm>
            <a:prstGeom prst="rect">
              <a:avLst/>
            </a:prstGeom>
            <a:noFill/>
          </p:spPr>
          <p:txBody>
            <a:bodyPr wrap="square" rtlCol="0">
              <a:spAutoFit/>
            </a:bodyPr>
            <a:lstStyle/>
            <a:p>
              <a:r>
                <a:rPr lang="en-US" altLang="zh-CN" sz="2800" b="1">
                  <a:solidFill>
                    <a:schemeClr val="bg1"/>
                  </a:solidFill>
                  <a:latin typeface="微软雅黑" panose="020B0503020204020204" pitchFamily="34" charset="-122"/>
                  <a:ea typeface="微软雅黑" panose="020B0503020204020204" pitchFamily="34" charset="-122"/>
                </a:rPr>
                <a:t>Screen Shots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xmlns="" id="{E789E495-A738-4459-B8F5-8EF622283E81}"/>
                </a:ext>
              </a:extLst>
            </p:cNvPr>
            <p:cNvSpPr/>
            <p:nvPr/>
          </p:nvSpPr>
          <p:spPr>
            <a:xfrm>
              <a:off x="472838" y="242122"/>
              <a:ext cx="184731" cy="307777"/>
            </a:xfrm>
            <a:prstGeom prst="rect">
              <a:avLst/>
            </a:prstGeom>
          </p:spPr>
          <p:txBody>
            <a:bodyPr wrap="none">
              <a:spAutoFit/>
            </a:bodyPr>
            <a:lstStyle/>
            <a:p>
              <a:endParaRPr lang="zh-CN" altLang="en-US" sz="1400" dirty="0">
                <a:solidFill>
                  <a:schemeClr val="bg1"/>
                </a:solidFill>
              </a:endParaRPr>
            </a:p>
          </p:txBody>
        </p:sp>
      </p:grpSp>
      <p:sp>
        <p:nvSpPr>
          <p:cNvPr id="3" name="TextBox 2"/>
          <p:cNvSpPr txBox="1"/>
          <p:nvPr/>
        </p:nvSpPr>
        <p:spPr>
          <a:xfrm>
            <a:off x="1835696" y="3140968"/>
            <a:ext cx="5904656" cy="707886"/>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sz="4000" b="1">
                <a:latin typeface="Times New Roman" charset="0"/>
                <a:ea typeface="Times New Roman" charset="0"/>
                <a:cs typeface="Times New Roman" charset="0"/>
              </a:rPr>
              <a:t>Shelter Registration </a:t>
            </a:r>
            <a:r>
              <a:rPr lang="en-US" sz="4000" b="1" dirty="0">
                <a:latin typeface="Times New Roman" charset="0"/>
                <a:ea typeface="Times New Roman" charset="0"/>
                <a:cs typeface="Times New Roman" charset="0"/>
              </a:rPr>
              <a:t>Role</a:t>
            </a:r>
          </a:p>
        </p:txBody>
      </p:sp>
    </p:spTree>
    <p:extLst>
      <p:ext uri="{BB962C8B-B14F-4D97-AF65-F5344CB8AC3E}">
        <p14:creationId xmlns:p14="http://schemas.microsoft.com/office/powerpoint/2010/main" val="142807364"/>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xmlns="" id="{48E9D480-2448-45CC-BFC8-985BC1D786B7}"/>
              </a:ext>
            </a:extLst>
          </p:cNvPr>
          <p:cNvGrpSpPr/>
          <p:nvPr/>
        </p:nvGrpSpPr>
        <p:grpSpPr>
          <a:xfrm>
            <a:off x="467545" y="881501"/>
            <a:ext cx="2757039" cy="523220"/>
            <a:chOff x="472838" y="26679"/>
            <a:chExt cx="2757039" cy="523220"/>
          </a:xfrm>
        </p:grpSpPr>
        <p:sp>
          <p:nvSpPr>
            <p:cNvPr id="16" name="文本框 15">
              <a:extLst>
                <a:ext uri="{FF2B5EF4-FFF2-40B4-BE49-F238E27FC236}">
                  <a16:creationId xmlns:a16="http://schemas.microsoft.com/office/drawing/2014/main" xmlns="" id="{576E4C03-8B6C-4CF2-B367-BA734284403E}"/>
                </a:ext>
              </a:extLst>
            </p:cNvPr>
            <p:cNvSpPr txBox="1"/>
            <p:nvPr/>
          </p:nvSpPr>
          <p:spPr>
            <a:xfrm>
              <a:off x="534288" y="26679"/>
              <a:ext cx="2695589" cy="523220"/>
            </a:xfrm>
            <a:prstGeom prst="rect">
              <a:avLst/>
            </a:prstGeom>
            <a:noFill/>
          </p:spPr>
          <p:txBody>
            <a:bodyPr wrap="square" rtlCol="0">
              <a:spAutoFit/>
            </a:bodyPr>
            <a:lstStyle/>
            <a:p>
              <a:r>
                <a:rPr lang="en-US" altLang="zh-CN" sz="2800" b="1">
                  <a:solidFill>
                    <a:schemeClr val="bg1"/>
                  </a:solidFill>
                  <a:latin typeface="微软雅黑" panose="020B0503020204020204" pitchFamily="34" charset="-122"/>
                  <a:ea typeface="微软雅黑" panose="020B0503020204020204" pitchFamily="34" charset="-122"/>
                </a:rPr>
                <a:t>Screen Shots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xmlns="" id="{E789E495-A738-4459-B8F5-8EF622283E81}"/>
                </a:ext>
              </a:extLst>
            </p:cNvPr>
            <p:cNvSpPr/>
            <p:nvPr/>
          </p:nvSpPr>
          <p:spPr>
            <a:xfrm>
              <a:off x="472838" y="242122"/>
              <a:ext cx="184731" cy="307777"/>
            </a:xfrm>
            <a:prstGeom prst="rect">
              <a:avLst/>
            </a:prstGeom>
          </p:spPr>
          <p:txBody>
            <a:bodyPr wrap="none">
              <a:spAutoFit/>
            </a:bodyPr>
            <a:lstStyle/>
            <a:p>
              <a:endParaRPr lang="zh-CN" altLang="en-US" sz="1400" dirty="0">
                <a:solidFill>
                  <a:schemeClr val="bg1"/>
                </a:solidFill>
              </a:endParaRPr>
            </a:p>
          </p:txBody>
        </p:sp>
      </p:grpSp>
      <p:pic>
        <p:nvPicPr>
          <p:cNvPr id="2" name="Picture 1"/>
          <p:cNvPicPr>
            <a:picLocks noChangeAspect="1"/>
          </p:cNvPicPr>
          <p:nvPr/>
        </p:nvPicPr>
        <p:blipFill>
          <a:blip r:embed="rId3"/>
          <a:stretch>
            <a:fillRect/>
          </a:stretch>
        </p:blipFill>
        <p:spPr>
          <a:xfrm>
            <a:off x="1475656" y="1404722"/>
            <a:ext cx="6048672" cy="4447775"/>
          </a:xfrm>
          <a:prstGeom prst="rect">
            <a:avLst/>
          </a:prstGeom>
        </p:spPr>
      </p:pic>
    </p:spTree>
    <p:extLst>
      <p:ext uri="{BB962C8B-B14F-4D97-AF65-F5344CB8AC3E}">
        <p14:creationId xmlns:p14="http://schemas.microsoft.com/office/powerpoint/2010/main" val="1485462144"/>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xmlns="" id="{48E9D480-2448-45CC-BFC8-985BC1D786B7}"/>
              </a:ext>
            </a:extLst>
          </p:cNvPr>
          <p:cNvGrpSpPr/>
          <p:nvPr/>
        </p:nvGrpSpPr>
        <p:grpSpPr>
          <a:xfrm>
            <a:off x="467545" y="881501"/>
            <a:ext cx="2757039" cy="523220"/>
            <a:chOff x="472838" y="26679"/>
            <a:chExt cx="2757039" cy="523220"/>
          </a:xfrm>
        </p:grpSpPr>
        <p:sp>
          <p:nvSpPr>
            <p:cNvPr id="16" name="文本框 15">
              <a:extLst>
                <a:ext uri="{FF2B5EF4-FFF2-40B4-BE49-F238E27FC236}">
                  <a16:creationId xmlns:a16="http://schemas.microsoft.com/office/drawing/2014/main" xmlns="" id="{576E4C03-8B6C-4CF2-B367-BA734284403E}"/>
                </a:ext>
              </a:extLst>
            </p:cNvPr>
            <p:cNvSpPr txBox="1"/>
            <p:nvPr/>
          </p:nvSpPr>
          <p:spPr>
            <a:xfrm>
              <a:off x="534288" y="26679"/>
              <a:ext cx="2695589" cy="523220"/>
            </a:xfrm>
            <a:prstGeom prst="rect">
              <a:avLst/>
            </a:prstGeom>
            <a:noFill/>
          </p:spPr>
          <p:txBody>
            <a:bodyPr wrap="square" rtlCol="0">
              <a:spAutoFit/>
            </a:bodyPr>
            <a:lstStyle/>
            <a:p>
              <a:r>
                <a:rPr lang="en-US" altLang="zh-CN" sz="2800" b="1">
                  <a:solidFill>
                    <a:schemeClr val="bg1"/>
                  </a:solidFill>
                  <a:latin typeface="微软雅黑" panose="020B0503020204020204" pitchFamily="34" charset="-122"/>
                  <a:ea typeface="微软雅黑" panose="020B0503020204020204" pitchFamily="34" charset="-122"/>
                </a:rPr>
                <a:t>Screen Shots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xmlns="" id="{E789E495-A738-4459-B8F5-8EF622283E81}"/>
                </a:ext>
              </a:extLst>
            </p:cNvPr>
            <p:cNvSpPr/>
            <p:nvPr/>
          </p:nvSpPr>
          <p:spPr>
            <a:xfrm>
              <a:off x="472838" y="242122"/>
              <a:ext cx="184731" cy="307777"/>
            </a:xfrm>
            <a:prstGeom prst="rect">
              <a:avLst/>
            </a:prstGeom>
          </p:spPr>
          <p:txBody>
            <a:bodyPr wrap="none">
              <a:spAutoFit/>
            </a:bodyPr>
            <a:lstStyle/>
            <a:p>
              <a:endParaRPr lang="zh-CN" altLang="en-US" sz="1400" dirty="0">
                <a:solidFill>
                  <a:schemeClr val="bg1"/>
                </a:solidFill>
              </a:endParaRPr>
            </a:p>
          </p:txBody>
        </p:sp>
      </p:grpSp>
      <p:sp>
        <p:nvSpPr>
          <p:cNvPr id="3" name="TextBox 2"/>
          <p:cNvSpPr txBox="1"/>
          <p:nvPr/>
        </p:nvSpPr>
        <p:spPr>
          <a:xfrm>
            <a:off x="1691681" y="3068960"/>
            <a:ext cx="5769025" cy="707886"/>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sz="4000" b="1">
                <a:latin typeface="Times New Roman" charset="0"/>
                <a:ea typeface="Times New Roman" charset="0"/>
                <a:cs typeface="Times New Roman" charset="0"/>
              </a:rPr>
              <a:t>Government Admin Role</a:t>
            </a:r>
            <a:endParaRPr lang="en-US" sz="4000" b="1"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328939960"/>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xmlns="" id="{48E9D480-2448-45CC-BFC8-985BC1D786B7}"/>
              </a:ext>
            </a:extLst>
          </p:cNvPr>
          <p:cNvGrpSpPr/>
          <p:nvPr/>
        </p:nvGrpSpPr>
        <p:grpSpPr>
          <a:xfrm>
            <a:off x="467545" y="881501"/>
            <a:ext cx="2757039" cy="523220"/>
            <a:chOff x="472838" y="26679"/>
            <a:chExt cx="2757039" cy="523220"/>
          </a:xfrm>
        </p:grpSpPr>
        <p:sp>
          <p:nvSpPr>
            <p:cNvPr id="16" name="文本框 15">
              <a:extLst>
                <a:ext uri="{FF2B5EF4-FFF2-40B4-BE49-F238E27FC236}">
                  <a16:creationId xmlns:a16="http://schemas.microsoft.com/office/drawing/2014/main" xmlns="" id="{576E4C03-8B6C-4CF2-B367-BA734284403E}"/>
                </a:ext>
              </a:extLst>
            </p:cNvPr>
            <p:cNvSpPr txBox="1"/>
            <p:nvPr/>
          </p:nvSpPr>
          <p:spPr>
            <a:xfrm>
              <a:off x="534288" y="26679"/>
              <a:ext cx="2695589" cy="523220"/>
            </a:xfrm>
            <a:prstGeom prst="rect">
              <a:avLst/>
            </a:prstGeom>
            <a:noFill/>
          </p:spPr>
          <p:txBody>
            <a:bodyPr wrap="square" rtlCol="0">
              <a:spAutoFit/>
            </a:bodyPr>
            <a:lstStyle/>
            <a:p>
              <a:r>
                <a:rPr lang="en-US" altLang="zh-CN" sz="2800" b="1">
                  <a:solidFill>
                    <a:schemeClr val="bg1"/>
                  </a:solidFill>
                  <a:latin typeface="微软雅黑" panose="020B0503020204020204" pitchFamily="34" charset="-122"/>
                  <a:ea typeface="微软雅黑" panose="020B0503020204020204" pitchFamily="34" charset="-122"/>
                </a:rPr>
                <a:t>Screen Shots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xmlns="" id="{E789E495-A738-4459-B8F5-8EF622283E81}"/>
                </a:ext>
              </a:extLst>
            </p:cNvPr>
            <p:cNvSpPr/>
            <p:nvPr/>
          </p:nvSpPr>
          <p:spPr>
            <a:xfrm>
              <a:off x="472838" y="242122"/>
              <a:ext cx="184731" cy="307777"/>
            </a:xfrm>
            <a:prstGeom prst="rect">
              <a:avLst/>
            </a:prstGeom>
          </p:spPr>
          <p:txBody>
            <a:bodyPr wrap="none">
              <a:spAutoFit/>
            </a:bodyPr>
            <a:lstStyle/>
            <a:p>
              <a:endParaRPr lang="zh-CN" altLang="en-US" sz="1400" dirty="0">
                <a:solidFill>
                  <a:schemeClr val="bg1"/>
                </a:solidFill>
              </a:endParaRPr>
            </a:p>
          </p:txBody>
        </p:sp>
      </p:grpSp>
      <p:pic>
        <p:nvPicPr>
          <p:cNvPr id="2" name="Picture 1"/>
          <p:cNvPicPr>
            <a:picLocks noChangeAspect="1"/>
          </p:cNvPicPr>
          <p:nvPr/>
        </p:nvPicPr>
        <p:blipFill>
          <a:blip r:embed="rId3"/>
          <a:stretch>
            <a:fillRect/>
          </a:stretch>
        </p:blipFill>
        <p:spPr>
          <a:xfrm>
            <a:off x="1187624" y="1484785"/>
            <a:ext cx="6240480" cy="4399153"/>
          </a:xfrm>
          <a:prstGeom prst="rect">
            <a:avLst/>
          </a:prstGeom>
        </p:spPr>
      </p:pic>
    </p:spTree>
    <p:extLst>
      <p:ext uri="{BB962C8B-B14F-4D97-AF65-F5344CB8AC3E}">
        <p14:creationId xmlns:p14="http://schemas.microsoft.com/office/powerpoint/2010/main" val="201763951"/>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xmlns="" id="{48E9D480-2448-45CC-BFC8-985BC1D786B7}"/>
              </a:ext>
            </a:extLst>
          </p:cNvPr>
          <p:cNvGrpSpPr/>
          <p:nvPr/>
        </p:nvGrpSpPr>
        <p:grpSpPr>
          <a:xfrm>
            <a:off x="467545" y="881501"/>
            <a:ext cx="2757039" cy="523220"/>
            <a:chOff x="472838" y="26679"/>
            <a:chExt cx="2757039" cy="523220"/>
          </a:xfrm>
        </p:grpSpPr>
        <p:sp>
          <p:nvSpPr>
            <p:cNvPr id="16" name="文本框 15">
              <a:extLst>
                <a:ext uri="{FF2B5EF4-FFF2-40B4-BE49-F238E27FC236}">
                  <a16:creationId xmlns:a16="http://schemas.microsoft.com/office/drawing/2014/main" xmlns="" id="{576E4C03-8B6C-4CF2-B367-BA734284403E}"/>
                </a:ext>
              </a:extLst>
            </p:cNvPr>
            <p:cNvSpPr txBox="1"/>
            <p:nvPr/>
          </p:nvSpPr>
          <p:spPr>
            <a:xfrm>
              <a:off x="534288" y="26679"/>
              <a:ext cx="2695589" cy="523220"/>
            </a:xfrm>
            <a:prstGeom prst="rect">
              <a:avLst/>
            </a:prstGeom>
            <a:noFill/>
          </p:spPr>
          <p:txBody>
            <a:bodyPr wrap="square" rtlCol="0">
              <a:spAutoFit/>
            </a:bodyPr>
            <a:lstStyle/>
            <a:p>
              <a:r>
                <a:rPr lang="en-US" altLang="zh-CN" sz="2800" b="1">
                  <a:solidFill>
                    <a:schemeClr val="bg1"/>
                  </a:solidFill>
                  <a:latin typeface="微软雅黑" panose="020B0503020204020204" pitchFamily="34" charset="-122"/>
                  <a:ea typeface="微软雅黑" panose="020B0503020204020204" pitchFamily="34" charset="-122"/>
                </a:rPr>
                <a:t>Screen Shots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xmlns="" id="{E789E495-A738-4459-B8F5-8EF622283E81}"/>
                </a:ext>
              </a:extLst>
            </p:cNvPr>
            <p:cNvSpPr/>
            <p:nvPr/>
          </p:nvSpPr>
          <p:spPr>
            <a:xfrm>
              <a:off x="472838" y="242122"/>
              <a:ext cx="184731" cy="307777"/>
            </a:xfrm>
            <a:prstGeom prst="rect">
              <a:avLst/>
            </a:prstGeom>
          </p:spPr>
          <p:txBody>
            <a:bodyPr wrap="none">
              <a:spAutoFit/>
            </a:bodyPr>
            <a:lstStyle/>
            <a:p>
              <a:endParaRPr lang="zh-CN" altLang="en-US" sz="1400" dirty="0">
                <a:solidFill>
                  <a:schemeClr val="bg1"/>
                </a:solidFill>
              </a:endParaRPr>
            </a:p>
          </p:txBody>
        </p:sp>
      </p:grpSp>
      <p:pic>
        <p:nvPicPr>
          <p:cNvPr id="2" name="Picture 1"/>
          <p:cNvPicPr>
            <a:picLocks noChangeAspect="1"/>
          </p:cNvPicPr>
          <p:nvPr/>
        </p:nvPicPr>
        <p:blipFill>
          <a:blip r:embed="rId3"/>
          <a:stretch>
            <a:fillRect/>
          </a:stretch>
        </p:blipFill>
        <p:spPr>
          <a:xfrm>
            <a:off x="1187625" y="1404722"/>
            <a:ext cx="6903689" cy="4472551"/>
          </a:xfrm>
          <a:prstGeom prst="rect">
            <a:avLst/>
          </a:prstGeom>
        </p:spPr>
      </p:pic>
    </p:spTree>
    <p:extLst>
      <p:ext uri="{BB962C8B-B14F-4D97-AF65-F5344CB8AC3E}">
        <p14:creationId xmlns:p14="http://schemas.microsoft.com/office/powerpoint/2010/main" val="1807249598"/>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xmlns="" id="{48E9D480-2448-45CC-BFC8-985BC1D786B7}"/>
              </a:ext>
            </a:extLst>
          </p:cNvPr>
          <p:cNvGrpSpPr/>
          <p:nvPr/>
        </p:nvGrpSpPr>
        <p:grpSpPr>
          <a:xfrm>
            <a:off x="467545" y="881501"/>
            <a:ext cx="2757039" cy="523220"/>
            <a:chOff x="472838" y="26679"/>
            <a:chExt cx="2757039" cy="523220"/>
          </a:xfrm>
        </p:grpSpPr>
        <p:sp>
          <p:nvSpPr>
            <p:cNvPr id="16" name="文本框 15">
              <a:extLst>
                <a:ext uri="{FF2B5EF4-FFF2-40B4-BE49-F238E27FC236}">
                  <a16:creationId xmlns:a16="http://schemas.microsoft.com/office/drawing/2014/main" xmlns="" id="{576E4C03-8B6C-4CF2-B367-BA734284403E}"/>
                </a:ext>
              </a:extLst>
            </p:cNvPr>
            <p:cNvSpPr txBox="1"/>
            <p:nvPr/>
          </p:nvSpPr>
          <p:spPr>
            <a:xfrm>
              <a:off x="534288" y="26679"/>
              <a:ext cx="2695589" cy="523220"/>
            </a:xfrm>
            <a:prstGeom prst="rect">
              <a:avLst/>
            </a:prstGeom>
            <a:noFill/>
          </p:spPr>
          <p:txBody>
            <a:bodyPr wrap="square" rtlCol="0">
              <a:spAutoFit/>
            </a:bodyPr>
            <a:lstStyle/>
            <a:p>
              <a:r>
                <a:rPr lang="en-US" altLang="zh-CN" sz="2800" b="1">
                  <a:solidFill>
                    <a:schemeClr val="bg1"/>
                  </a:solidFill>
                  <a:latin typeface="微软雅黑" panose="020B0503020204020204" pitchFamily="34" charset="-122"/>
                  <a:ea typeface="微软雅黑" panose="020B0503020204020204" pitchFamily="34" charset="-122"/>
                </a:rPr>
                <a:t>Screen Shots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xmlns="" id="{E789E495-A738-4459-B8F5-8EF622283E81}"/>
                </a:ext>
              </a:extLst>
            </p:cNvPr>
            <p:cNvSpPr/>
            <p:nvPr/>
          </p:nvSpPr>
          <p:spPr>
            <a:xfrm>
              <a:off x="472838" y="242122"/>
              <a:ext cx="184731" cy="307777"/>
            </a:xfrm>
            <a:prstGeom prst="rect">
              <a:avLst/>
            </a:prstGeom>
          </p:spPr>
          <p:txBody>
            <a:bodyPr wrap="none">
              <a:spAutoFit/>
            </a:bodyPr>
            <a:lstStyle/>
            <a:p>
              <a:endParaRPr lang="zh-CN" altLang="en-US" sz="1400" dirty="0">
                <a:solidFill>
                  <a:schemeClr val="bg1"/>
                </a:solidFill>
              </a:endParaRPr>
            </a:p>
          </p:txBody>
        </p:sp>
      </p:grpSp>
      <p:sp>
        <p:nvSpPr>
          <p:cNvPr id="3" name="TextBox 2"/>
          <p:cNvSpPr txBox="1"/>
          <p:nvPr/>
        </p:nvSpPr>
        <p:spPr>
          <a:xfrm>
            <a:off x="1619672" y="3068960"/>
            <a:ext cx="5976664" cy="707886"/>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sz="4000" b="1">
                <a:latin typeface="Times New Roman" charset="0"/>
                <a:ea typeface="Times New Roman" charset="0"/>
                <a:cs typeface="Times New Roman" charset="0"/>
              </a:rPr>
              <a:t>Agency Management Role</a:t>
            </a:r>
            <a:endParaRPr lang="en-US" sz="4000" b="1" dirty="0">
              <a:latin typeface="Times New Roman" charset="0"/>
              <a:ea typeface="Times New Roman" charset="0"/>
              <a:cs typeface="Times New Roman" charset="0"/>
            </a:endParaRPr>
          </a:p>
        </p:txBody>
      </p:sp>
    </p:spTree>
    <p:extLst>
      <p:ext uri="{BB962C8B-B14F-4D97-AF65-F5344CB8AC3E}">
        <p14:creationId xmlns:p14="http://schemas.microsoft.com/office/powerpoint/2010/main" val="975445480"/>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xmlns="" id="{48E9D480-2448-45CC-BFC8-985BC1D786B7}"/>
              </a:ext>
            </a:extLst>
          </p:cNvPr>
          <p:cNvGrpSpPr/>
          <p:nvPr/>
        </p:nvGrpSpPr>
        <p:grpSpPr>
          <a:xfrm>
            <a:off x="467545" y="881501"/>
            <a:ext cx="2757039" cy="523220"/>
            <a:chOff x="472838" y="26679"/>
            <a:chExt cx="2757039" cy="523220"/>
          </a:xfrm>
        </p:grpSpPr>
        <p:sp>
          <p:nvSpPr>
            <p:cNvPr id="16" name="文本框 15">
              <a:extLst>
                <a:ext uri="{FF2B5EF4-FFF2-40B4-BE49-F238E27FC236}">
                  <a16:creationId xmlns:a16="http://schemas.microsoft.com/office/drawing/2014/main" xmlns="" id="{576E4C03-8B6C-4CF2-B367-BA734284403E}"/>
                </a:ext>
              </a:extLst>
            </p:cNvPr>
            <p:cNvSpPr txBox="1"/>
            <p:nvPr/>
          </p:nvSpPr>
          <p:spPr>
            <a:xfrm>
              <a:off x="534288" y="26679"/>
              <a:ext cx="2695589" cy="523220"/>
            </a:xfrm>
            <a:prstGeom prst="rect">
              <a:avLst/>
            </a:prstGeom>
            <a:noFill/>
          </p:spPr>
          <p:txBody>
            <a:bodyPr wrap="square" rtlCol="0">
              <a:spAutoFit/>
            </a:bodyPr>
            <a:lstStyle/>
            <a:p>
              <a:r>
                <a:rPr lang="en-US" altLang="zh-CN" sz="2800" b="1">
                  <a:solidFill>
                    <a:schemeClr val="bg1"/>
                  </a:solidFill>
                  <a:latin typeface="微软雅黑" panose="020B0503020204020204" pitchFamily="34" charset="-122"/>
                  <a:ea typeface="微软雅黑" panose="020B0503020204020204" pitchFamily="34" charset="-122"/>
                </a:rPr>
                <a:t>Screen Shots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xmlns="" id="{E789E495-A738-4459-B8F5-8EF622283E81}"/>
                </a:ext>
              </a:extLst>
            </p:cNvPr>
            <p:cNvSpPr/>
            <p:nvPr/>
          </p:nvSpPr>
          <p:spPr>
            <a:xfrm>
              <a:off x="472838" y="242122"/>
              <a:ext cx="184731" cy="307777"/>
            </a:xfrm>
            <a:prstGeom prst="rect">
              <a:avLst/>
            </a:prstGeom>
          </p:spPr>
          <p:txBody>
            <a:bodyPr wrap="none">
              <a:spAutoFit/>
            </a:bodyPr>
            <a:lstStyle/>
            <a:p>
              <a:endParaRPr lang="zh-CN" altLang="en-US" sz="1400" dirty="0">
                <a:solidFill>
                  <a:schemeClr val="bg1"/>
                </a:solidFill>
              </a:endParaRPr>
            </a:p>
          </p:txBody>
        </p:sp>
      </p:grpSp>
      <p:pic>
        <p:nvPicPr>
          <p:cNvPr id="2" name="Picture 1"/>
          <p:cNvPicPr>
            <a:picLocks noChangeAspect="1"/>
          </p:cNvPicPr>
          <p:nvPr/>
        </p:nvPicPr>
        <p:blipFill>
          <a:blip r:embed="rId3"/>
          <a:stretch>
            <a:fillRect/>
          </a:stretch>
        </p:blipFill>
        <p:spPr>
          <a:xfrm>
            <a:off x="827584" y="1484784"/>
            <a:ext cx="7041980" cy="4320480"/>
          </a:xfrm>
          <a:prstGeom prst="rect">
            <a:avLst/>
          </a:prstGeom>
        </p:spPr>
      </p:pic>
    </p:spTree>
    <p:extLst>
      <p:ext uri="{BB962C8B-B14F-4D97-AF65-F5344CB8AC3E}">
        <p14:creationId xmlns:p14="http://schemas.microsoft.com/office/powerpoint/2010/main" val="1701162468"/>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xmlns="" id="{48E9D480-2448-45CC-BFC8-985BC1D786B7}"/>
              </a:ext>
            </a:extLst>
          </p:cNvPr>
          <p:cNvGrpSpPr/>
          <p:nvPr/>
        </p:nvGrpSpPr>
        <p:grpSpPr>
          <a:xfrm>
            <a:off x="467545" y="881501"/>
            <a:ext cx="2757039" cy="523220"/>
            <a:chOff x="472838" y="26679"/>
            <a:chExt cx="2757039" cy="523220"/>
          </a:xfrm>
        </p:grpSpPr>
        <p:sp>
          <p:nvSpPr>
            <p:cNvPr id="16" name="文本框 15">
              <a:extLst>
                <a:ext uri="{FF2B5EF4-FFF2-40B4-BE49-F238E27FC236}">
                  <a16:creationId xmlns:a16="http://schemas.microsoft.com/office/drawing/2014/main" xmlns="" id="{576E4C03-8B6C-4CF2-B367-BA734284403E}"/>
                </a:ext>
              </a:extLst>
            </p:cNvPr>
            <p:cNvSpPr txBox="1"/>
            <p:nvPr/>
          </p:nvSpPr>
          <p:spPr>
            <a:xfrm>
              <a:off x="534288" y="26679"/>
              <a:ext cx="2695589" cy="523220"/>
            </a:xfrm>
            <a:prstGeom prst="rect">
              <a:avLst/>
            </a:prstGeom>
            <a:noFill/>
          </p:spPr>
          <p:txBody>
            <a:bodyPr wrap="square" rtlCol="0">
              <a:spAutoFit/>
            </a:bodyPr>
            <a:lstStyle/>
            <a:p>
              <a:r>
                <a:rPr lang="en-US" altLang="zh-CN" sz="2800" b="1">
                  <a:solidFill>
                    <a:schemeClr val="bg1"/>
                  </a:solidFill>
                  <a:latin typeface="微软雅黑" panose="020B0503020204020204" pitchFamily="34" charset="-122"/>
                  <a:ea typeface="微软雅黑" panose="020B0503020204020204" pitchFamily="34" charset="-122"/>
                </a:rPr>
                <a:t>Screen Shots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xmlns="" id="{E789E495-A738-4459-B8F5-8EF622283E81}"/>
                </a:ext>
              </a:extLst>
            </p:cNvPr>
            <p:cNvSpPr/>
            <p:nvPr/>
          </p:nvSpPr>
          <p:spPr>
            <a:xfrm>
              <a:off x="472838" y="242122"/>
              <a:ext cx="184731" cy="307777"/>
            </a:xfrm>
            <a:prstGeom prst="rect">
              <a:avLst/>
            </a:prstGeom>
          </p:spPr>
          <p:txBody>
            <a:bodyPr wrap="none">
              <a:spAutoFit/>
            </a:bodyPr>
            <a:lstStyle/>
            <a:p>
              <a:endParaRPr lang="zh-CN" altLang="en-US" sz="1400" dirty="0">
                <a:solidFill>
                  <a:schemeClr val="bg1"/>
                </a:solidFill>
              </a:endParaRPr>
            </a:p>
          </p:txBody>
        </p:sp>
      </p:grpSp>
      <p:pic>
        <p:nvPicPr>
          <p:cNvPr id="3" name="Picture 2"/>
          <p:cNvPicPr>
            <a:picLocks noChangeAspect="1"/>
          </p:cNvPicPr>
          <p:nvPr/>
        </p:nvPicPr>
        <p:blipFill>
          <a:blip r:embed="rId3"/>
          <a:stretch>
            <a:fillRect/>
          </a:stretch>
        </p:blipFill>
        <p:spPr>
          <a:xfrm>
            <a:off x="899592" y="1404721"/>
            <a:ext cx="7317896" cy="4458028"/>
          </a:xfrm>
          <a:prstGeom prst="rect">
            <a:avLst/>
          </a:prstGeom>
        </p:spPr>
      </p:pic>
    </p:spTree>
    <p:extLst>
      <p:ext uri="{BB962C8B-B14F-4D97-AF65-F5344CB8AC3E}">
        <p14:creationId xmlns:p14="http://schemas.microsoft.com/office/powerpoint/2010/main" val="671925776"/>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xmlns="" id="{48E9D480-2448-45CC-BFC8-985BC1D786B7}"/>
              </a:ext>
            </a:extLst>
          </p:cNvPr>
          <p:cNvGrpSpPr/>
          <p:nvPr/>
        </p:nvGrpSpPr>
        <p:grpSpPr>
          <a:xfrm>
            <a:off x="467545" y="881501"/>
            <a:ext cx="2757039" cy="523220"/>
            <a:chOff x="472838" y="26679"/>
            <a:chExt cx="2757039" cy="523220"/>
          </a:xfrm>
        </p:grpSpPr>
        <p:sp>
          <p:nvSpPr>
            <p:cNvPr id="16" name="文本框 15">
              <a:extLst>
                <a:ext uri="{FF2B5EF4-FFF2-40B4-BE49-F238E27FC236}">
                  <a16:creationId xmlns:a16="http://schemas.microsoft.com/office/drawing/2014/main" xmlns="" id="{576E4C03-8B6C-4CF2-B367-BA734284403E}"/>
                </a:ext>
              </a:extLst>
            </p:cNvPr>
            <p:cNvSpPr txBox="1"/>
            <p:nvPr/>
          </p:nvSpPr>
          <p:spPr>
            <a:xfrm>
              <a:off x="534288" y="26679"/>
              <a:ext cx="2695589" cy="523220"/>
            </a:xfrm>
            <a:prstGeom prst="rect">
              <a:avLst/>
            </a:prstGeom>
            <a:noFill/>
          </p:spPr>
          <p:txBody>
            <a:bodyPr wrap="square" rtlCol="0">
              <a:spAutoFit/>
            </a:bodyPr>
            <a:lstStyle/>
            <a:p>
              <a:r>
                <a:rPr lang="en-US" altLang="zh-CN" sz="2800" b="1">
                  <a:solidFill>
                    <a:schemeClr val="bg1"/>
                  </a:solidFill>
                  <a:latin typeface="微软雅黑" panose="020B0503020204020204" pitchFamily="34" charset="-122"/>
                  <a:ea typeface="微软雅黑" panose="020B0503020204020204" pitchFamily="34" charset="-122"/>
                </a:rPr>
                <a:t>Screen Shots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xmlns="" id="{E789E495-A738-4459-B8F5-8EF622283E81}"/>
                </a:ext>
              </a:extLst>
            </p:cNvPr>
            <p:cNvSpPr/>
            <p:nvPr/>
          </p:nvSpPr>
          <p:spPr>
            <a:xfrm>
              <a:off x="472838" y="242122"/>
              <a:ext cx="184731" cy="307777"/>
            </a:xfrm>
            <a:prstGeom prst="rect">
              <a:avLst/>
            </a:prstGeom>
          </p:spPr>
          <p:txBody>
            <a:bodyPr wrap="none">
              <a:spAutoFit/>
            </a:bodyPr>
            <a:lstStyle/>
            <a:p>
              <a:endParaRPr lang="zh-CN" altLang="en-US" sz="1400" dirty="0">
                <a:solidFill>
                  <a:schemeClr val="bg1"/>
                </a:solidFill>
              </a:endParaRPr>
            </a:p>
          </p:txBody>
        </p:sp>
      </p:grpSp>
      <p:pic>
        <p:nvPicPr>
          <p:cNvPr id="2" name="Picture 1"/>
          <p:cNvPicPr>
            <a:picLocks noChangeAspect="1"/>
          </p:cNvPicPr>
          <p:nvPr/>
        </p:nvPicPr>
        <p:blipFill>
          <a:blip r:embed="rId3"/>
          <a:stretch>
            <a:fillRect/>
          </a:stretch>
        </p:blipFill>
        <p:spPr>
          <a:xfrm>
            <a:off x="1187625" y="1404722"/>
            <a:ext cx="6289777" cy="4461679"/>
          </a:xfrm>
          <a:prstGeom prst="rect">
            <a:avLst/>
          </a:prstGeom>
        </p:spPr>
      </p:pic>
    </p:spTree>
    <p:extLst>
      <p:ext uri="{BB962C8B-B14F-4D97-AF65-F5344CB8AC3E}">
        <p14:creationId xmlns:p14="http://schemas.microsoft.com/office/powerpoint/2010/main" val="797619614"/>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xmlns="" id="{48E9D480-2448-45CC-BFC8-985BC1D786B7}"/>
              </a:ext>
            </a:extLst>
          </p:cNvPr>
          <p:cNvGrpSpPr/>
          <p:nvPr/>
        </p:nvGrpSpPr>
        <p:grpSpPr>
          <a:xfrm>
            <a:off x="467545" y="881501"/>
            <a:ext cx="2757039" cy="523220"/>
            <a:chOff x="472838" y="26679"/>
            <a:chExt cx="2757039" cy="523220"/>
          </a:xfrm>
        </p:grpSpPr>
        <p:sp>
          <p:nvSpPr>
            <p:cNvPr id="16" name="文本框 15">
              <a:extLst>
                <a:ext uri="{FF2B5EF4-FFF2-40B4-BE49-F238E27FC236}">
                  <a16:creationId xmlns:a16="http://schemas.microsoft.com/office/drawing/2014/main" xmlns="" id="{576E4C03-8B6C-4CF2-B367-BA734284403E}"/>
                </a:ext>
              </a:extLst>
            </p:cNvPr>
            <p:cNvSpPr txBox="1"/>
            <p:nvPr/>
          </p:nvSpPr>
          <p:spPr>
            <a:xfrm>
              <a:off x="534288" y="26679"/>
              <a:ext cx="2695589" cy="523220"/>
            </a:xfrm>
            <a:prstGeom prst="rect">
              <a:avLst/>
            </a:prstGeom>
            <a:noFill/>
          </p:spPr>
          <p:txBody>
            <a:bodyPr wrap="square" rtlCol="0">
              <a:spAutoFit/>
            </a:bodyPr>
            <a:lstStyle/>
            <a:p>
              <a:r>
                <a:rPr lang="en-US" altLang="zh-CN" sz="2800" b="1">
                  <a:solidFill>
                    <a:schemeClr val="bg1"/>
                  </a:solidFill>
                  <a:latin typeface="微软雅黑" panose="020B0503020204020204" pitchFamily="34" charset="-122"/>
                  <a:ea typeface="微软雅黑" panose="020B0503020204020204" pitchFamily="34" charset="-122"/>
                </a:rPr>
                <a:t>Screen Shots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xmlns="" id="{E789E495-A738-4459-B8F5-8EF622283E81}"/>
                </a:ext>
              </a:extLst>
            </p:cNvPr>
            <p:cNvSpPr/>
            <p:nvPr/>
          </p:nvSpPr>
          <p:spPr>
            <a:xfrm>
              <a:off x="472838" y="242122"/>
              <a:ext cx="184731" cy="307777"/>
            </a:xfrm>
            <a:prstGeom prst="rect">
              <a:avLst/>
            </a:prstGeom>
          </p:spPr>
          <p:txBody>
            <a:bodyPr wrap="none">
              <a:spAutoFit/>
            </a:bodyPr>
            <a:lstStyle/>
            <a:p>
              <a:endParaRPr lang="zh-CN" altLang="en-US" sz="1400" dirty="0">
                <a:solidFill>
                  <a:schemeClr val="bg1"/>
                </a:solidFill>
              </a:endParaRPr>
            </a:p>
          </p:txBody>
        </p:sp>
      </p:grpSp>
      <p:pic>
        <p:nvPicPr>
          <p:cNvPr id="2" name="Picture 1"/>
          <p:cNvPicPr>
            <a:picLocks noChangeAspect="1"/>
          </p:cNvPicPr>
          <p:nvPr/>
        </p:nvPicPr>
        <p:blipFill>
          <a:blip r:embed="rId3"/>
          <a:stretch>
            <a:fillRect/>
          </a:stretch>
        </p:blipFill>
        <p:spPr>
          <a:xfrm>
            <a:off x="1043609" y="1433354"/>
            <a:ext cx="6782063" cy="4392488"/>
          </a:xfrm>
          <a:prstGeom prst="rect">
            <a:avLst/>
          </a:prstGeom>
        </p:spPr>
      </p:pic>
    </p:spTree>
    <p:extLst>
      <p:ext uri="{BB962C8B-B14F-4D97-AF65-F5344CB8AC3E}">
        <p14:creationId xmlns:p14="http://schemas.microsoft.com/office/powerpoint/2010/main" val="1729080893"/>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11">
            <a:extLst>
              <a:ext uri="{FF2B5EF4-FFF2-40B4-BE49-F238E27FC236}">
                <a16:creationId xmlns:a16="http://schemas.microsoft.com/office/drawing/2014/main" xmlns="" id="{68B7622F-A5E8-404B-82FC-F35DAC8B0D67}"/>
              </a:ext>
            </a:extLst>
          </p:cNvPr>
          <p:cNvSpPr>
            <a:spLocks noChangeArrowheads="1"/>
          </p:cNvSpPr>
          <p:nvPr/>
        </p:nvSpPr>
        <p:spPr bwMode="gray">
          <a:xfrm>
            <a:off x="882306" y="186122"/>
            <a:ext cx="3998029" cy="913199"/>
          </a:xfrm>
          <a:prstGeom prst="rect">
            <a:avLst/>
          </a:prstGeom>
          <a:noFill/>
          <a:ln>
            <a:noFill/>
          </a:ln>
          <a:extLst/>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altLang="zh-CN" sz="2667" b="0" i="0" u="none" strike="noStrike" kern="1200" cap="none" spc="0" normalizeH="0" baseline="0" noProof="0" dirty="0">
              <a:ln>
                <a:noFill/>
              </a:ln>
              <a:solidFill>
                <a:srgbClr val="778495"/>
              </a:solidFill>
              <a:effectLst/>
              <a:uLnTx/>
              <a:uFillTx/>
              <a:latin typeface="Times New Roman" panose="02020603050405020304" pitchFamily="18" charset="0"/>
              <a:ea typeface="方正兰亭中黑_GBK" pitchFamily="2" charset="-122"/>
              <a:cs typeface="Times New Roman" panose="02020603050405020304" pitchFamily="18" charset="0"/>
            </a:endParaRP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667" b="0" i="0" u="none" strike="noStrike" kern="1200" cap="none" spc="0" normalizeH="0" baseline="0" noProof="0" dirty="0">
              <a:ln>
                <a:noFill/>
              </a:ln>
              <a:solidFill>
                <a:srgbClr val="778495"/>
              </a:solidFill>
              <a:effectLst/>
              <a:uLnTx/>
              <a:uFillTx/>
              <a:latin typeface="Times New Roman" panose="02020603050405020304" pitchFamily="18" charset="0"/>
              <a:ea typeface="方正兰亭中黑_GBK" pitchFamily="2" charset="-122"/>
              <a:cs typeface="Times New Roman" panose="02020603050405020304" pitchFamily="18" charset="0"/>
            </a:endParaRPr>
          </a:p>
        </p:txBody>
      </p:sp>
      <p:sp>
        <p:nvSpPr>
          <p:cNvPr id="3" name="Rectangle 2">
            <a:extLst>
              <a:ext uri="{FF2B5EF4-FFF2-40B4-BE49-F238E27FC236}">
                <a16:creationId xmlns:a16="http://schemas.microsoft.com/office/drawing/2014/main" xmlns="" id="{9B63AC4C-857A-4C50-95C4-C9E1451BD936}"/>
              </a:ext>
            </a:extLst>
          </p:cNvPr>
          <p:cNvSpPr/>
          <p:nvPr/>
        </p:nvSpPr>
        <p:spPr>
          <a:xfrm>
            <a:off x="1483360" y="2947015"/>
            <a:ext cx="6167120" cy="1754326"/>
          </a:xfrm>
          <a:prstGeom prst="rect">
            <a:avLst/>
          </a:prstGeom>
        </p:spPr>
        <p:txBody>
          <a:bodyPr wrap="square">
            <a:spAutoFit/>
          </a:bodyPr>
          <a:lstStyle/>
          <a:p>
            <a:r>
              <a:rPr lang="en-US" sz="3600" b="1" dirty="0">
                <a:solidFill>
                  <a:srgbClr val="74C5CF"/>
                </a:solidFill>
                <a:latin typeface="Times New Roman" panose="02020603050405020304" pitchFamily="18" charset="0"/>
              </a:rPr>
              <a:t>Part One: Problem Statement</a:t>
            </a:r>
            <a:endParaRPr lang="en-US" sz="3600" dirty="0"/>
          </a:p>
          <a:p>
            <a:r>
              <a:rPr lang="en-US" sz="3600" dirty="0"/>
              <a:t/>
            </a:r>
            <a:br>
              <a:rPr lang="en-US" sz="3600" dirty="0"/>
            </a:br>
            <a:endParaRPr lang="en-US" sz="3600" dirty="0"/>
          </a:p>
        </p:txBody>
      </p:sp>
    </p:spTree>
    <p:extLst>
      <p:ext uri="{BB962C8B-B14F-4D97-AF65-F5344CB8AC3E}">
        <p14:creationId xmlns:p14="http://schemas.microsoft.com/office/powerpoint/2010/main" val="301272135"/>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xmlns="" id="{48E9D480-2448-45CC-BFC8-985BC1D786B7}"/>
              </a:ext>
            </a:extLst>
          </p:cNvPr>
          <p:cNvGrpSpPr/>
          <p:nvPr/>
        </p:nvGrpSpPr>
        <p:grpSpPr>
          <a:xfrm>
            <a:off x="467545" y="881501"/>
            <a:ext cx="2757039" cy="523220"/>
            <a:chOff x="472838" y="26679"/>
            <a:chExt cx="2757039" cy="523220"/>
          </a:xfrm>
        </p:grpSpPr>
        <p:sp>
          <p:nvSpPr>
            <p:cNvPr id="16" name="文本框 15">
              <a:extLst>
                <a:ext uri="{FF2B5EF4-FFF2-40B4-BE49-F238E27FC236}">
                  <a16:creationId xmlns:a16="http://schemas.microsoft.com/office/drawing/2014/main" xmlns="" id="{576E4C03-8B6C-4CF2-B367-BA734284403E}"/>
                </a:ext>
              </a:extLst>
            </p:cNvPr>
            <p:cNvSpPr txBox="1"/>
            <p:nvPr/>
          </p:nvSpPr>
          <p:spPr>
            <a:xfrm>
              <a:off x="534288" y="26679"/>
              <a:ext cx="2695589" cy="523220"/>
            </a:xfrm>
            <a:prstGeom prst="rect">
              <a:avLst/>
            </a:prstGeom>
            <a:noFill/>
          </p:spPr>
          <p:txBody>
            <a:bodyPr wrap="square" rtlCol="0">
              <a:spAutoFit/>
            </a:bodyPr>
            <a:lstStyle/>
            <a:p>
              <a:r>
                <a:rPr lang="en-US" altLang="zh-CN" sz="2800" b="1">
                  <a:solidFill>
                    <a:schemeClr val="bg1"/>
                  </a:solidFill>
                  <a:latin typeface="微软雅黑" panose="020B0503020204020204" pitchFamily="34" charset="-122"/>
                  <a:ea typeface="微软雅黑" panose="020B0503020204020204" pitchFamily="34" charset="-122"/>
                </a:rPr>
                <a:t>Screen Shots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xmlns="" id="{E789E495-A738-4459-B8F5-8EF622283E81}"/>
                </a:ext>
              </a:extLst>
            </p:cNvPr>
            <p:cNvSpPr/>
            <p:nvPr/>
          </p:nvSpPr>
          <p:spPr>
            <a:xfrm>
              <a:off x="472838" y="242122"/>
              <a:ext cx="184731" cy="307777"/>
            </a:xfrm>
            <a:prstGeom prst="rect">
              <a:avLst/>
            </a:prstGeom>
          </p:spPr>
          <p:txBody>
            <a:bodyPr wrap="none">
              <a:spAutoFit/>
            </a:bodyPr>
            <a:lstStyle/>
            <a:p>
              <a:endParaRPr lang="zh-CN" altLang="en-US" sz="1400" dirty="0">
                <a:solidFill>
                  <a:schemeClr val="bg1"/>
                </a:solidFill>
              </a:endParaRPr>
            </a:p>
          </p:txBody>
        </p:sp>
      </p:grpSp>
      <p:pic>
        <p:nvPicPr>
          <p:cNvPr id="2" name="Picture 1"/>
          <p:cNvPicPr>
            <a:picLocks noChangeAspect="1"/>
          </p:cNvPicPr>
          <p:nvPr/>
        </p:nvPicPr>
        <p:blipFill>
          <a:blip r:embed="rId3"/>
          <a:stretch>
            <a:fillRect/>
          </a:stretch>
        </p:blipFill>
        <p:spPr>
          <a:xfrm>
            <a:off x="1187624" y="1404722"/>
            <a:ext cx="6294516" cy="4459213"/>
          </a:xfrm>
          <a:prstGeom prst="rect">
            <a:avLst/>
          </a:prstGeom>
        </p:spPr>
      </p:pic>
    </p:spTree>
    <p:extLst>
      <p:ext uri="{BB962C8B-B14F-4D97-AF65-F5344CB8AC3E}">
        <p14:creationId xmlns:p14="http://schemas.microsoft.com/office/powerpoint/2010/main" val="1596753644"/>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xmlns="" id="{48E9D480-2448-45CC-BFC8-985BC1D786B7}"/>
              </a:ext>
            </a:extLst>
          </p:cNvPr>
          <p:cNvGrpSpPr/>
          <p:nvPr/>
        </p:nvGrpSpPr>
        <p:grpSpPr>
          <a:xfrm>
            <a:off x="467545" y="881501"/>
            <a:ext cx="2757039" cy="523220"/>
            <a:chOff x="472838" y="26679"/>
            <a:chExt cx="2757039" cy="523220"/>
          </a:xfrm>
        </p:grpSpPr>
        <p:sp>
          <p:nvSpPr>
            <p:cNvPr id="16" name="文本框 15">
              <a:extLst>
                <a:ext uri="{FF2B5EF4-FFF2-40B4-BE49-F238E27FC236}">
                  <a16:creationId xmlns:a16="http://schemas.microsoft.com/office/drawing/2014/main" xmlns="" id="{576E4C03-8B6C-4CF2-B367-BA734284403E}"/>
                </a:ext>
              </a:extLst>
            </p:cNvPr>
            <p:cNvSpPr txBox="1"/>
            <p:nvPr/>
          </p:nvSpPr>
          <p:spPr>
            <a:xfrm>
              <a:off x="534288" y="26679"/>
              <a:ext cx="2695589" cy="523220"/>
            </a:xfrm>
            <a:prstGeom prst="rect">
              <a:avLst/>
            </a:prstGeom>
            <a:noFill/>
          </p:spPr>
          <p:txBody>
            <a:bodyPr wrap="square" rtlCol="0">
              <a:spAutoFit/>
            </a:bodyPr>
            <a:lstStyle/>
            <a:p>
              <a:r>
                <a:rPr lang="en-US" altLang="zh-CN" sz="2800" b="1">
                  <a:solidFill>
                    <a:schemeClr val="bg1"/>
                  </a:solidFill>
                  <a:latin typeface="微软雅黑" panose="020B0503020204020204" pitchFamily="34" charset="-122"/>
                  <a:ea typeface="微软雅黑" panose="020B0503020204020204" pitchFamily="34" charset="-122"/>
                </a:rPr>
                <a:t>Screen Shots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xmlns="" id="{E789E495-A738-4459-B8F5-8EF622283E81}"/>
                </a:ext>
              </a:extLst>
            </p:cNvPr>
            <p:cNvSpPr/>
            <p:nvPr/>
          </p:nvSpPr>
          <p:spPr>
            <a:xfrm>
              <a:off x="472838" y="242122"/>
              <a:ext cx="184731" cy="307777"/>
            </a:xfrm>
            <a:prstGeom prst="rect">
              <a:avLst/>
            </a:prstGeom>
          </p:spPr>
          <p:txBody>
            <a:bodyPr wrap="none">
              <a:spAutoFit/>
            </a:bodyPr>
            <a:lstStyle/>
            <a:p>
              <a:endParaRPr lang="zh-CN" altLang="en-US" sz="1400" dirty="0">
                <a:solidFill>
                  <a:schemeClr val="bg1"/>
                </a:solidFill>
              </a:endParaRPr>
            </a:p>
          </p:txBody>
        </p:sp>
      </p:grpSp>
      <p:pic>
        <p:nvPicPr>
          <p:cNvPr id="2" name="Picture 1"/>
          <p:cNvPicPr>
            <a:picLocks noChangeAspect="1"/>
          </p:cNvPicPr>
          <p:nvPr/>
        </p:nvPicPr>
        <p:blipFill>
          <a:blip r:embed="rId3"/>
          <a:stretch>
            <a:fillRect/>
          </a:stretch>
        </p:blipFill>
        <p:spPr>
          <a:xfrm>
            <a:off x="1043608" y="1404721"/>
            <a:ext cx="6222508" cy="4408200"/>
          </a:xfrm>
          <a:prstGeom prst="rect">
            <a:avLst/>
          </a:prstGeom>
        </p:spPr>
      </p:pic>
    </p:spTree>
    <p:extLst>
      <p:ext uri="{BB962C8B-B14F-4D97-AF65-F5344CB8AC3E}">
        <p14:creationId xmlns:p14="http://schemas.microsoft.com/office/powerpoint/2010/main" val="1162434382"/>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xmlns="" id="{48E9D480-2448-45CC-BFC8-985BC1D786B7}"/>
              </a:ext>
            </a:extLst>
          </p:cNvPr>
          <p:cNvGrpSpPr/>
          <p:nvPr/>
        </p:nvGrpSpPr>
        <p:grpSpPr>
          <a:xfrm>
            <a:off x="467545" y="881501"/>
            <a:ext cx="2757039" cy="523220"/>
            <a:chOff x="472838" y="26679"/>
            <a:chExt cx="2757039" cy="523220"/>
          </a:xfrm>
        </p:grpSpPr>
        <p:sp>
          <p:nvSpPr>
            <p:cNvPr id="16" name="文本框 15">
              <a:extLst>
                <a:ext uri="{FF2B5EF4-FFF2-40B4-BE49-F238E27FC236}">
                  <a16:creationId xmlns:a16="http://schemas.microsoft.com/office/drawing/2014/main" xmlns="" id="{576E4C03-8B6C-4CF2-B367-BA734284403E}"/>
                </a:ext>
              </a:extLst>
            </p:cNvPr>
            <p:cNvSpPr txBox="1"/>
            <p:nvPr/>
          </p:nvSpPr>
          <p:spPr>
            <a:xfrm>
              <a:off x="534288" y="26679"/>
              <a:ext cx="2695589" cy="523220"/>
            </a:xfrm>
            <a:prstGeom prst="rect">
              <a:avLst/>
            </a:prstGeom>
            <a:noFill/>
          </p:spPr>
          <p:txBody>
            <a:bodyPr wrap="square" rtlCol="0">
              <a:spAutoFit/>
            </a:bodyPr>
            <a:lstStyle/>
            <a:p>
              <a:r>
                <a:rPr lang="en-US" altLang="zh-CN" sz="2800" b="1">
                  <a:solidFill>
                    <a:schemeClr val="bg1"/>
                  </a:solidFill>
                  <a:latin typeface="微软雅黑" panose="020B0503020204020204" pitchFamily="34" charset="-122"/>
                  <a:ea typeface="微软雅黑" panose="020B0503020204020204" pitchFamily="34" charset="-122"/>
                </a:rPr>
                <a:t>Screen Shots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xmlns="" id="{E789E495-A738-4459-B8F5-8EF622283E81}"/>
                </a:ext>
              </a:extLst>
            </p:cNvPr>
            <p:cNvSpPr/>
            <p:nvPr/>
          </p:nvSpPr>
          <p:spPr>
            <a:xfrm>
              <a:off x="472838" y="242122"/>
              <a:ext cx="184731" cy="307777"/>
            </a:xfrm>
            <a:prstGeom prst="rect">
              <a:avLst/>
            </a:prstGeom>
          </p:spPr>
          <p:txBody>
            <a:bodyPr wrap="none">
              <a:spAutoFit/>
            </a:bodyPr>
            <a:lstStyle/>
            <a:p>
              <a:endParaRPr lang="zh-CN" altLang="en-US" sz="1400" dirty="0">
                <a:solidFill>
                  <a:schemeClr val="bg1"/>
                </a:solidFill>
              </a:endParaRPr>
            </a:p>
          </p:txBody>
        </p:sp>
      </p:grpSp>
      <p:sp>
        <p:nvSpPr>
          <p:cNvPr id="3" name="TextBox 2"/>
          <p:cNvSpPr txBox="1"/>
          <p:nvPr/>
        </p:nvSpPr>
        <p:spPr>
          <a:xfrm>
            <a:off x="755576" y="3212976"/>
            <a:ext cx="7920880" cy="707886"/>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sz="4000" b="1">
                <a:latin typeface="Times New Roman" charset="0"/>
                <a:ea typeface="Times New Roman" charset="0"/>
                <a:cs typeface="Times New Roman" charset="0"/>
              </a:rPr>
              <a:t>Make Appointment with Hospital</a:t>
            </a:r>
            <a:endParaRPr lang="en-US" sz="4000" b="1" dirty="0">
              <a:latin typeface="Times New Roman" charset="0"/>
              <a:ea typeface="Times New Roman" charset="0"/>
              <a:cs typeface="Times New Roman" charset="0"/>
            </a:endParaRPr>
          </a:p>
        </p:txBody>
      </p:sp>
    </p:spTree>
    <p:extLst>
      <p:ext uri="{BB962C8B-B14F-4D97-AF65-F5344CB8AC3E}">
        <p14:creationId xmlns:p14="http://schemas.microsoft.com/office/powerpoint/2010/main" val="427540028"/>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xmlns="" id="{48E9D480-2448-45CC-BFC8-985BC1D786B7}"/>
              </a:ext>
            </a:extLst>
          </p:cNvPr>
          <p:cNvGrpSpPr/>
          <p:nvPr/>
        </p:nvGrpSpPr>
        <p:grpSpPr>
          <a:xfrm>
            <a:off x="467545" y="881501"/>
            <a:ext cx="2757039" cy="523220"/>
            <a:chOff x="472838" y="26679"/>
            <a:chExt cx="2757039" cy="523220"/>
          </a:xfrm>
        </p:grpSpPr>
        <p:sp>
          <p:nvSpPr>
            <p:cNvPr id="16" name="文本框 15">
              <a:extLst>
                <a:ext uri="{FF2B5EF4-FFF2-40B4-BE49-F238E27FC236}">
                  <a16:creationId xmlns:a16="http://schemas.microsoft.com/office/drawing/2014/main" xmlns="" id="{576E4C03-8B6C-4CF2-B367-BA734284403E}"/>
                </a:ext>
              </a:extLst>
            </p:cNvPr>
            <p:cNvSpPr txBox="1"/>
            <p:nvPr/>
          </p:nvSpPr>
          <p:spPr>
            <a:xfrm>
              <a:off x="534288" y="26679"/>
              <a:ext cx="2695589" cy="523220"/>
            </a:xfrm>
            <a:prstGeom prst="rect">
              <a:avLst/>
            </a:prstGeom>
            <a:noFill/>
          </p:spPr>
          <p:txBody>
            <a:bodyPr wrap="square" rtlCol="0">
              <a:spAutoFit/>
            </a:bodyPr>
            <a:lstStyle/>
            <a:p>
              <a:r>
                <a:rPr lang="en-US" altLang="zh-CN" sz="2800" b="1">
                  <a:solidFill>
                    <a:schemeClr val="bg1"/>
                  </a:solidFill>
                  <a:latin typeface="微软雅黑" panose="020B0503020204020204" pitchFamily="34" charset="-122"/>
                  <a:ea typeface="微软雅黑" panose="020B0503020204020204" pitchFamily="34" charset="-122"/>
                </a:rPr>
                <a:t>Screen Shots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xmlns="" id="{E789E495-A738-4459-B8F5-8EF622283E81}"/>
                </a:ext>
              </a:extLst>
            </p:cNvPr>
            <p:cNvSpPr/>
            <p:nvPr/>
          </p:nvSpPr>
          <p:spPr>
            <a:xfrm>
              <a:off x="472838" y="242122"/>
              <a:ext cx="184731" cy="307777"/>
            </a:xfrm>
            <a:prstGeom prst="rect">
              <a:avLst/>
            </a:prstGeom>
          </p:spPr>
          <p:txBody>
            <a:bodyPr wrap="none">
              <a:spAutoFit/>
            </a:bodyPr>
            <a:lstStyle/>
            <a:p>
              <a:endParaRPr lang="zh-CN" altLang="en-US" sz="1400" dirty="0">
                <a:solidFill>
                  <a:schemeClr val="bg1"/>
                </a:solidFill>
              </a:endParaRPr>
            </a:p>
          </p:txBody>
        </p:sp>
      </p:grpSp>
      <p:pic>
        <p:nvPicPr>
          <p:cNvPr id="2" name="Picture 1"/>
          <p:cNvPicPr>
            <a:picLocks noChangeAspect="1"/>
          </p:cNvPicPr>
          <p:nvPr/>
        </p:nvPicPr>
        <p:blipFill>
          <a:blip r:embed="rId3"/>
          <a:stretch>
            <a:fillRect/>
          </a:stretch>
        </p:blipFill>
        <p:spPr>
          <a:xfrm>
            <a:off x="1331640" y="1404722"/>
            <a:ext cx="6420760" cy="4481691"/>
          </a:xfrm>
          <a:prstGeom prst="rect">
            <a:avLst/>
          </a:prstGeom>
        </p:spPr>
      </p:pic>
    </p:spTree>
    <p:extLst>
      <p:ext uri="{BB962C8B-B14F-4D97-AF65-F5344CB8AC3E}">
        <p14:creationId xmlns:p14="http://schemas.microsoft.com/office/powerpoint/2010/main" val="1008991709"/>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xmlns="" id="{48E9D480-2448-45CC-BFC8-985BC1D786B7}"/>
              </a:ext>
            </a:extLst>
          </p:cNvPr>
          <p:cNvGrpSpPr/>
          <p:nvPr/>
        </p:nvGrpSpPr>
        <p:grpSpPr>
          <a:xfrm>
            <a:off x="467545" y="881501"/>
            <a:ext cx="2757039" cy="523220"/>
            <a:chOff x="472838" y="26679"/>
            <a:chExt cx="2757039" cy="523220"/>
          </a:xfrm>
        </p:grpSpPr>
        <p:sp>
          <p:nvSpPr>
            <p:cNvPr id="16" name="文本框 15">
              <a:extLst>
                <a:ext uri="{FF2B5EF4-FFF2-40B4-BE49-F238E27FC236}">
                  <a16:creationId xmlns:a16="http://schemas.microsoft.com/office/drawing/2014/main" xmlns="" id="{576E4C03-8B6C-4CF2-B367-BA734284403E}"/>
                </a:ext>
              </a:extLst>
            </p:cNvPr>
            <p:cNvSpPr txBox="1"/>
            <p:nvPr/>
          </p:nvSpPr>
          <p:spPr>
            <a:xfrm>
              <a:off x="534288" y="26679"/>
              <a:ext cx="2695589" cy="523220"/>
            </a:xfrm>
            <a:prstGeom prst="rect">
              <a:avLst/>
            </a:prstGeom>
            <a:noFill/>
          </p:spPr>
          <p:txBody>
            <a:bodyPr wrap="square" rtlCol="0">
              <a:spAutoFit/>
            </a:bodyPr>
            <a:lstStyle/>
            <a:p>
              <a:r>
                <a:rPr lang="en-US" altLang="zh-CN" sz="2800" b="1">
                  <a:solidFill>
                    <a:schemeClr val="bg1"/>
                  </a:solidFill>
                  <a:latin typeface="微软雅黑" panose="020B0503020204020204" pitchFamily="34" charset="-122"/>
                  <a:ea typeface="微软雅黑" panose="020B0503020204020204" pitchFamily="34" charset="-122"/>
                </a:rPr>
                <a:t>Screen Shots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xmlns="" id="{E789E495-A738-4459-B8F5-8EF622283E81}"/>
                </a:ext>
              </a:extLst>
            </p:cNvPr>
            <p:cNvSpPr/>
            <p:nvPr/>
          </p:nvSpPr>
          <p:spPr>
            <a:xfrm>
              <a:off x="472838" y="242122"/>
              <a:ext cx="184731" cy="307777"/>
            </a:xfrm>
            <a:prstGeom prst="rect">
              <a:avLst/>
            </a:prstGeom>
          </p:spPr>
          <p:txBody>
            <a:bodyPr wrap="none">
              <a:spAutoFit/>
            </a:bodyPr>
            <a:lstStyle/>
            <a:p>
              <a:endParaRPr lang="zh-CN" altLang="en-US" sz="1400" dirty="0">
                <a:solidFill>
                  <a:schemeClr val="bg1"/>
                </a:solidFill>
              </a:endParaRPr>
            </a:p>
          </p:txBody>
        </p:sp>
      </p:grpSp>
      <p:pic>
        <p:nvPicPr>
          <p:cNvPr id="2" name="Picture 1"/>
          <p:cNvPicPr>
            <a:picLocks noChangeAspect="1"/>
          </p:cNvPicPr>
          <p:nvPr/>
        </p:nvPicPr>
        <p:blipFill>
          <a:blip r:embed="rId3"/>
          <a:stretch>
            <a:fillRect/>
          </a:stretch>
        </p:blipFill>
        <p:spPr>
          <a:xfrm>
            <a:off x="1475656" y="2839007"/>
            <a:ext cx="5688632" cy="3172203"/>
          </a:xfrm>
          <a:prstGeom prst="rect">
            <a:avLst/>
          </a:prstGeom>
        </p:spPr>
      </p:pic>
      <p:pic>
        <p:nvPicPr>
          <p:cNvPr id="3" name="Picture 2"/>
          <p:cNvPicPr>
            <a:picLocks noChangeAspect="1"/>
          </p:cNvPicPr>
          <p:nvPr/>
        </p:nvPicPr>
        <p:blipFill>
          <a:blip r:embed="rId4"/>
          <a:stretch>
            <a:fillRect/>
          </a:stretch>
        </p:blipFill>
        <p:spPr>
          <a:xfrm>
            <a:off x="2447764" y="1404721"/>
            <a:ext cx="3744416" cy="1354268"/>
          </a:xfrm>
          <a:prstGeom prst="rect">
            <a:avLst/>
          </a:prstGeom>
        </p:spPr>
      </p:pic>
    </p:spTree>
    <p:extLst>
      <p:ext uri="{BB962C8B-B14F-4D97-AF65-F5344CB8AC3E}">
        <p14:creationId xmlns:p14="http://schemas.microsoft.com/office/powerpoint/2010/main" val="1410152102"/>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xmlns="" id="{48E9D480-2448-45CC-BFC8-985BC1D786B7}"/>
              </a:ext>
            </a:extLst>
          </p:cNvPr>
          <p:cNvGrpSpPr/>
          <p:nvPr/>
        </p:nvGrpSpPr>
        <p:grpSpPr>
          <a:xfrm>
            <a:off x="467545" y="881501"/>
            <a:ext cx="2757039" cy="523220"/>
            <a:chOff x="472838" y="26679"/>
            <a:chExt cx="2757039" cy="523220"/>
          </a:xfrm>
        </p:grpSpPr>
        <p:sp>
          <p:nvSpPr>
            <p:cNvPr id="16" name="文本框 15">
              <a:extLst>
                <a:ext uri="{FF2B5EF4-FFF2-40B4-BE49-F238E27FC236}">
                  <a16:creationId xmlns:a16="http://schemas.microsoft.com/office/drawing/2014/main" xmlns="" id="{576E4C03-8B6C-4CF2-B367-BA734284403E}"/>
                </a:ext>
              </a:extLst>
            </p:cNvPr>
            <p:cNvSpPr txBox="1"/>
            <p:nvPr/>
          </p:nvSpPr>
          <p:spPr>
            <a:xfrm>
              <a:off x="534288" y="26679"/>
              <a:ext cx="2695589" cy="523220"/>
            </a:xfrm>
            <a:prstGeom prst="rect">
              <a:avLst/>
            </a:prstGeom>
            <a:noFill/>
          </p:spPr>
          <p:txBody>
            <a:bodyPr wrap="square" rtlCol="0">
              <a:spAutoFit/>
            </a:bodyPr>
            <a:lstStyle/>
            <a:p>
              <a:r>
                <a:rPr lang="en-US" altLang="zh-CN" sz="2800" b="1">
                  <a:solidFill>
                    <a:schemeClr val="bg1"/>
                  </a:solidFill>
                  <a:latin typeface="微软雅黑" panose="020B0503020204020204" pitchFamily="34" charset="-122"/>
                  <a:ea typeface="微软雅黑" panose="020B0503020204020204" pitchFamily="34" charset="-122"/>
                </a:rPr>
                <a:t>Screen Shots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xmlns="" id="{E789E495-A738-4459-B8F5-8EF622283E81}"/>
                </a:ext>
              </a:extLst>
            </p:cNvPr>
            <p:cNvSpPr/>
            <p:nvPr/>
          </p:nvSpPr>
          <p:spPr>
            <a:xfrm>
              <a:off x="472838" y="242122"/>
              <a:ext cx="184731" cy="307777"/>
            </a:xfrm>
            <a:prstGeom prst="rect">
              <a:avLst/>
            </a:prstGeom>
          </p:spPr>
          <p:txBody>
            <a:bodyPr wrap="none">
              <a:spAutoFit/>
            </a:bodyPr>
            <a:lstStyle/>
            <a:p>
              <a:endParaRPr lang="zh-CN" altLang="en-US" sz="1400" dirty="0">
                <a:solidFill>
                  <a:schemeClr val="bg1"/>
                </a:solidFill>
              </a:endParaRPr>
            </a:p>
          </p:txBody>
        </p:sp>
      </p:grpSp>
      <p:pic>
        <p:nvPicPr>
          <p:cNvPr id="2" name="Picture 1"/>
          <p:cNvPicPr>
            <a:picLocks noChangeAspect="1"/>
          </p:cNvPicPr>
          <p:nvPr/>
        </p:nvPicPr>
        <p:blipFill>
          <a:blip r:embed="rId3"/>
          <a:stretch>
            <a:fillRect/>
          </a:stretch>
        </p:blipFill>
        <p:spPr>
          <a:xfrm>
            <a:off x="1115616" y="1404721"/>
            <a:ext cx="6299228" cy="4456766"/>
          </a:xfrm>
          <a:prstGeom prst="rect">
            <a:avLst/>
          </a:prstGeom>
        </p:spPr>
      </p:pic>
    </p:spTree>
    <p:extLst>
      <p:ext uri="{BB962C8B-B14F-4D97-AF65-F5344CB8AC3E}">
        <p14:creationId xmlns:p14="http://schemas.microsoft.com/office/powerpoint/2010/main" val="950297062"/>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xmlns="" id="{48E9D480-2448-45CC-BFC8-985BC1D786B7}"/>
              </a:ext>
            </a:extLst>
          </p:cNvPr>
          <p:cNvGrpSpPr/>
          <p:nvPr/>
        </p:nvGrpSpPr>
        <p:grpSpPr>
          <a:xfrm>
            <a:off x="467545" y="881501"/>
            <a:ext cx="2757039" cy="523220"/>
            <a:chOff x="472838" y="26679"/>
            <a:chExt cx="2757039" cy="523220"/>
          </a:xfrm>
        </p:grpSpPr>
        <p:sp>
          <p:nvSpPr>
            <p:cNvPr id="16" name="文本框 15">
              <a:extLst>
                <a:ext uri="{FF2B5EF4-FFF2-40B4-BE49-F238E27FC236}">
                  <a16:creationId xmlns:a16="http://schemas.microsoft.com/office/drawing/2014/main" xmlns="" id="{576E4C03-8B6C-4CF2-B367-BA734284403E}"/>
                </a:ext>
              </a:extLst>
            </p:cNvPr>
            <p:cNvSpPr txBox="1"/>
            <p:nvPr/>
          </p:nvSpPr>
          <p:spPr>
            <a:xfrm>
              <a:off x="534288" y="26679"/>
              <a:ext cx="2695589" cy="523220"/>
            </a:xfrm>
            <a:prstGeom prst="rect">
              <a:avLst/>
            </a:prstGeom>
            <a:noFill/>
          </p:spPr>
          <p:txBody>
            <a:bodyPr wrap="square" rtlCol="0">
              <a:spAutoFit/>
            </a:bodyPr>
            <a:lstStyle/>
            <a:p>
              <a:r>
                <a:rPr lang="en-US" altLang="zh-CN" sz="2800" b="1">
                  <a:solidFill>
                    <a:schemeClr val="bg1"/>
                  </a:solidFill>
                  <a:latin typeface="微软雅黑" panose="020B0503020204020204" pitchFamily="34" charset="-122"/>
                  <a:ea typeface="微软雅黑" panose="020B0503020204020204" pitchFamily="34" charset="-122"/>
                </a:rPr>
                <a:t>Screen Shots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xmlns="" id="{E789E495-A738-4459-B8F5-8EF622283E81}"/>
                </a:ext>
              </a:extLst>
            </p:cNvPr>
            <p:cNvSpPr/>
            <p:nvPr/>
          </p:nvSpPr>
          <p:spPr>
            <a:xfrm>
              <a:off x="472838" y="242122"/>
              <a:ext cx="184731" cy="307777"/>
            </a:xfrm>
            <a:prstGeom prst="rect">
              <a:avLst/>
            </a:prstGeom>
          </p:spPr>
          <p:txBody>
            <a:bodyPr wrap="none">
              <a:spAutoFit/>
            </a:bodyPr>
            <a:lstStyle/>
            <a:p>
              <a:endParaRPr lang="zh-CN" altLang="en-US" sz="1400" dirty="0">
                <a:solidFill>
                  <a:schemeClr val="bg1"/>
                </a:solidFill>
              </a:endParaRPr>
            </a:p>
          </p:txBody>
        </p:sp>
      </p:grpSp>
      <p:pic>
        <p:nvPicPr>
          <p:cNvPr id="2" name="Picture 1"/>
          <p:cNvPicPr>
            <a:picLocks noChangeAspect="1"/>
          </p:cNvPicPr>
          <p:nvPr/>
        </p:nvPicPr>
        <p:blipFill>
          <a:blip r:embed="rId3"/>
          <a:stretch>
            <a:fillRect/>
          </a:stretch>
        </p:blipFill>
        <p:spPr>
          <a:xfrm>
            <a:off x="1043608" y="1389698"/>
            <a:ext cx="6211390" cy="4413842"/>
          </a:xfrm>
          <a:prstGeom prst="rect">
            <a:avLst/>
          </a:prstGeom>
        </p:spPr>
      </p:pic>
    </p:spTree>
    <p:extLst>
      <p:ext uri="{BB962C8B-B14F-4D97-AF65-F5344CB8AC3E}">
        <p14:creationId xmlns:p14="http://schemas.microsoft.com/office/powerpoint/2010/main" val="1319476907"/>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xmlns="" id="{48E9D480-2448-45CC-BFC8-985BC1D786B7}"/>
              </a:ext>
            </a:extLst>
          </p:cNvPr>
          <p:cNvGrpSpPr/>
          <p:nvPr/>
        </p:nvGrpSpPr>
        <p:grpSpPr>
          <a:xfrm>
            <a:off x="467545" y="881501"/>
            <a:ext cx="2757039" cy="523220"/>
            <a:chOff x="472838" y="26679"/>
            <a:chExt cx="2757039" cy="523220"/>
          </a:xfrm>
        </p:grpSpPr>
        <p:sp>
          <p:nvSpPr>
            <p:cNvPr id="16" name="文本框 15">
              <a:extLst>
                <a:ext uri="{FF2B5EF4-FFF2-40B4-BE49-F238E27FC236}">
                  <a16:creationId xmlns:a16="http://schemas.microsoft.com/office/drawing/2014/main" xmlns="" id="{576E4C03-8B6C-4CF2-B367-BA734284403E}"/>
                </a:ext>
              </a:extLst>
            </p:cNvPr>
            <p:cNvSpPr txBox="1"/>
            <p:nvPr/>
          </p:nvSpPr>
          <p:spPr>
            <a:xfrm>
              <a:off x="534288" y="26679"/>
              <a:ext cx="2695589" cy="523220"/>
            </a:xfrm>
            <a:prstGeom prst="rect">
              <a:avLst/>
            </a:prstGeom>
            <a:noFill/>
          </p:spPr>
          <p:txBody>
            <a:bodyPr wrap="square" rtlCol="0">
              <a:spAutoFit/>
            </a:bodyPr>
            <a:lstStyle/>
            <a:p>
              <a:r>
                <a:rPr lang="en-US" altLang="zh-CN" sz="2800" b="1">
                  <a:solidFill>
                    <a:schemeClr val="bg1"/>
                  </a:solidFill>
                  <a:latin typeface="微软雅黑" panose="020B0503020204020204" pitchFamily="34" charset="-122"/>
                  <a:ea typeface="微软雅黑" panose="020B0503020204020204" pitchFamily="34" charset="-122"/>
                </a:rPr>
                <a:t>Screen Shots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xmlns="" id="{E789E495-A738-4459-B8F5-8EF622283E81}"/>
                </a:ext>
              </a:extLst>
            </p:cNvPr>
            <p:cNvSpPr/>
            <p:nvPr/>
          </p:nvSpPr>
          <p:spPr>
            <a:xfrm>
              <a:off x="472838" y="242122"/>
              <a:ext cx="184731" cy="307777"/>
            </a:xfrm>
            <a:prstGeom prst="rect">
              <a:avLst/>
            </a:prstGeom>
          </p:spPr>
          <p:txBody>
            <a:bodyPr wrap="none">
              <a:spAutoFit/>
            </a:bodyPr>
            <a:lstStyle/>
            <a:p>
              <a:endParaRPr lang="zh-CN" altLang="en-US" sz="1400" dirty="0">
                <a:solidFill>
                  <a:schemeClr val="bg1"/>
                </a:solidFill>
              </a:endParaRPr>
            </a:p>
          </p:txBody>
        </p:sp>
      </p:grpSp>
      <p:pic>
        <p:nvPicPr>
          <p:cNvPr id="2" name="Picture 1"/>
          <p:cNvPicPr>
            <a:picLocks noChangeAspect="1"/>
          </p:cNvPicPr>
          <p:nvPr/>
        </p:nvPicPr>
        <p:blipFill>
          <a:blip r:embed="rId3"/>
          <a:stretch>
            <a:fillRect/>
          </a:stretch>
        </p:blipFill>
        <p:spPr>
          <a:xfrm>
            <a:off x="1115616" y="1404721"/>
            <a:ext cx="6227220" cy="4405820"/>
          </a:xfrm>
          <a:prstGeom prst="rect">
            <a:avLst/>
          </a:prstGeom>
        </p:spPr>
      </p:pic>
    </p:spTree>
    <p:extLst>
      <p:ext uri="{BB962C8B-B14F-4D97-AF65-F5344CB8AC3E}">
        <p14:creationId xmlns:p14="http://schemas.microsoft.com/office/powerpoint/2010/main" val="1831301612"/>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xmlns="" id="{48E9D480-2448-45CC-BFC8-985BC1D786B7}"/>
              </a:ext>
            </a:extLst>
          </p:cNvPr>
          <p:cNvGrpSpPr/>
          <p:nvPr/>
        </p:nvGrpSpPr>
        <p:grpSpPr>
          <a:xfrm>
            <a:off x="467545" y="881501"/>
            <a:ext cx="2757039" cy="523220"/>
            <a:chOff x="472838" y="26679"/>
            <a:chExt cx="2757039" cy="523220"/>
          </a:xfrm>
        </p:grpSpPr>
        <p:sp>
          <p:nvSpPr>
            <p:cNvPr id="16" name="文本框 15">
              <a:extLst>
                <a:ext uri="{FF2B5EF4-FFF2-40B4-BE49-F238E27FC236}">
                  <a16:creationId xmlns:a16="http://schemas.microsoft.com/office/drawing/2014/main" xmlns="" id="{576E4C03-8B6C-4CF2-B367-BA734284403E}"/>
                </a:ext>
              </a:extLst>
            </p:cNvPr>
            <p:cNvSpPr txBox="1"/>
            <p:nvPr/>
          </p:nvSpPr>
          <p:spPr>
            <a:xfrm>
              <a:off x="534288" y="26679"/>
              <a:ext cx="2695589" cy="523220"/>
            </a:xfrm>
            <a:prstGeom prst="rect">
              <a:avLst/>
            </a:prstGeom>
            <a:noFill/>
          </p:spPr>
          <p:txBody>
            <a:bodyPr wrap="square" rtlCol="0">
              <a:spAutoFit/>
            </a:bodyPr>
            <a:lstStyle/>
            <a:p>
              <a:r>
                <a:rPr lang="en-US" altLang="zh-CN" sz="2800" b="1">
                  <a:solidFill>
                    <a:schemeClr val="bg1"/>
                  </a:solidFill>
                  <a:latin typeface="微软雅黑" panose="020B0503020204020204" pitchFamily="34" charset="-122"/>
                  <a:ea typeface="微软雅黑" panose="020B0503020204020204" pitchFamily="34" charset="-122"/>
                </a:rPr>
                <a:t>Screen Shots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xmlns="" id="{E789E495-A738-4459-B8F5-8EF622283E81}"/>
                </a:ext>
              </a:extLst>
            </p:cNvPr>
            <p:cNvSpPr/>
            <p:nvPr/>
          </p:nvSpPr>
          <p:spPr>
            <a:xfrm>
              <a:off x="472838" y="242122"/>
              <a:ext cx="184731" cy="307777"/>
            </a:xfrm>
            <a:prstGeom prst="rect">
              <a:avLst/>
            </a:prstGeom>
          </p:spPr>
          <p:txBody>
            <a:bodyPr wrap="none">
              <a:spAutoFit/>
            </a:bodyPr>
            <a:lstStyle/>
            <a:p>
              <a:endParaRPr lang="zh-CN" altLang="en-US" sz="1400" dirty="0">
                <a:solidFill>
                  <a:schemeClr val="bg1"/>
                </a:solidFill>
              </a:endParaRPr>
            </a:p>
          </p:txBody>
        </p:sp>
      </p:grpSp>
      <p:pic>
        <p:nvPicPr>
          <p:cNvPr id="2" name="Picture 1"/>
          <p:cNvPicPr>
            <a:picLocks noChangeAspect="1"/>
          </p:cNvPicPr>
          <p:nvPr/>
        </p:nvPicPr>
        <p:blipFill>
          <a:blip r:embed="rId3"/>
          <a:stretch>
            <a:fillRect/>
          </a:stretch>
        </p:blipFill>
        <p:spPr>
          <a:xfrm>
            <a:off x="1187624" y="1404721"/>
            <a:ext cx="6480720" cy="4579538"/>
          </a:xfrm>
          <a:prstGeom prst="rect">
            <a:avLst/>
          </a:prstGeom>
        </p:spPr>
      </p:pic>
    </p:spTree>
    <p:extLst>
      <p:ext uri="{BB962C8B-B14F-4D97-AF65-F5344CB8AC3E}">
        <p14:creationId xmlns:p14="http://schemas.microsoft.com/office/powerpoint/2010/main" val="999642527"/>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xmlns="" id="{48E9D480-2448-45CC-BFC8-985BC1D786B7}"/>
              </a:ext>
            </a:extLst>
          </p:cNvPr>
          <p:cNvGrpSpPr/>
          <p:nvPr/>
        </p:nvGrpSpPr>
        <p:grpSpPr>
          <a:xfrm>
            <a:off x="467545" y="881501"/>
            <a:ext cx="2757039" cy="523220"/>
            <a:chOff x="472838" y="26679"/>
            <a:chExt cx="2757039" cy="523220"/>
          </a:xfrm>
        </p:grpSpPr>
        <p:sp>
          <p:nvSpPr>
            <p:cNvPr id="16" name="文本框 15">
              <a:extLst>
                <a:ext uri="{FF2B5EF4-FFF2-40B4-BE49-F238E27FC236}">
                  <a16:creationId xmlns:a16="http://schemas.microsoft.com/office/drawing/2014/main" xmlns="" id="{576E4C03-8B6C-4CF2-B367-BA734284403E}"/>
                </a:ext>
              </a:extLst>
            </p:cNvPr>
            <p:cNvSpPr txBox="1"/>
            <p:nvPr/>
          </p:nvSpPr>
          <p:spPr>
            <a:xfrm>
              <a:off x="534288" y="26679"/>
              <a:ext cx="2695589" cy="523220"/>
            </a:xfrm>
            <a:prstGeom prst="rect">
              <a:avLst/>
            </a:prstGeom>
            <a:noFill/>
          </p:spPr>
          <p:txBody>
            <a:bodyPr wrap="square" rtlCol="0">
              <a:spAutoFit/>
            </a:bodyPr>
            <a:lstStyle/>
            <a:p>
              <a:r>
                <a:rPr lang="en-US" altLang="zh-CN" sz="2800" b="1">
                  <a:solidFill>
                    <a:schemeClr val="bg1"/>
                  </a:solidFill>
                  <a:latin typeface="微软雅黑" panose="020B0503020204020204" pitchFamily="34" charset="-122"/>
                  <a:ea typeface="微软雅黑" panose="020B0503020204020204" pitchFamily="34" charset="-122"/>
                </a:rPr>
                <a:t>Screen Shots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xmlns="" id="{E789E495-A738-4459-B8F5-8EF622283E81}"/>
                </a:ext>
              </a:extLst>
            </p:cNvPr>
            <p:cNvSpPr/>
            <p:nvPr/>
          </p:nvSpPr>
          <p:spPr>
            <a:xfrm>
              <a:off x="472838" y="242122"/>
              <a:ext cx="184731" cy="307777"/>
            </a:xfrm>
            <a:prstGeom prst="rect">
              <a:avLst/>
            </a:prstGeom>
          </p:spPr>
          <p:txBody>
            <a:bodyPr wrap="none">
              <a:spAutoFit/>
            </a:bodyPr>
            <a:lstStyle/>
            <a:p>
              <a:endParaRPr lang="zh-CN" altLang="en-US" sz="1400" dirty="0">
                <a:solidFill>
                  <a:schemeClr val="bg1"/>
                </a:solidFill>
              </a:endParaRPr>
            </a:p>
          </p:txBody>
        </p:sp>
      </p:grpSp>
      <p:pic>
        <p:nvPicPr>
          <p:cNvPr id="2" name="Picture 1"/>
          <p:cNvPicPr>
            <a:picLocks noChangeAspect="1"/>
          </p:cNvPicPr>
          <p:nvPr/>
        </p:nvPicPr>
        <p:blipFill>
          <a:blip r:embed="rId3"/>
          <a:stretch>
            <a:fillRect/>
          </a:stretch>
        </p:blipFill>
        <p:spPr>
          <a:xfrm>
            <a:off x="1259632" y="1427591"/>
            <a:ext cx="6299228" cy="4456766"/>
          </a:xfrm>
          <a:prstGeom prst="rect">
            <a:avLst/>
          </a:prstGeom>
        </p:spPr>
      </p:pic>
    </p:spTree>
    <p:extLst>
      <p:ext uri="{BB962C8B-B14F-4D97-AF65-F5344CB8AC3E}">
        <p14:creationId xmlns:p14="http://schemas.microsoft.com/office/powerpoint/2010/main" val="2008810621"/>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11">
            <a:extLst>
              <a:ext uri="{FF2B5EF4-FFF2-40B4-BE49-F238E27FC236}">
                <a16:creationId xmlns:a16="http://schemas.microsoft.com/office/drawing/2014/main" xmlns="" id="{68B7622F-A5E8-404B-82FC-F35DAC8B0D67}"/>
              </a:ext>
            </a:extLst>
          </p:cNvPr>
          <p:cNvSpPr>
            <a:spLocks noChangeArrowheads="1"/>
          </p:cNvSpPr>
          <p:nvPr/>
        </p:nvSpPr>
        <p:spPr bwMode="gray">
          <a:xfrm>
            <a:off x="882306" y="186122"/>
            <a:ext cx="3998029" cy="502766"/>
          </a:xfrm>
          <a:prstGeom prst="rect">
            <a:avLst/>
          </a:prstGeom>
          <a:noFill/>
          <a:ln>
            <a:noFill/>
          </a:ln>
          <a:extLst/>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altLang="zh-CN" sz="2667" b="0" i="0" u="none" strike="noStrike" kern="1200" cap="none" spc="0" normalizeH="0" baseline="0" noProof="0" dirty="0">
                <a:ln>
                  <a:noFill/>
                </a:ln>
                <a:solidFill>
                  <a:srgbClr val="778495"/>
                </a:solidFill>
                <a:effectLst/>
                <a:uLnTx/>
                <a:uFillTx/>
                <a:latin typeface="Times New Roman" panose="02020603050405020304" pitchFamily="18" charset="0"/>
                <a:ea typeface="方正兰亭中黑_GBK" pitchFamily="2" charset="-122"/>
                <a:cs typeface="Times New Roman" panose="02020603050405020304" pitchFamily="18" charset="0"/>
              </a:rPr>
              <a:t>Problem Statement</a:t>
            </a:r>
          </a:p>
        </p:txBody>
      </p:sp>
      <p:sp>
        <p:nvSpPr>
          <p:cNvPr id="4" name="文本框 137">
            <a:extLst>
              <a:ext uri="{FF2B5EF4-FFF2-40B4-BE49-F238E27FC236}">
                <a16:creationId xmlns:a16="http://schemas.microsoft.com/office/drawing/2014/main" xmlns="" id="{B42EEEAA-F48A-45D4-80B0-3DEC9604D6A5}"/>
              </a:ext>
            </a:extLst>
          </p:cNvPr>
          <p:cNvSpPr txBox="1"/>
          <p:nvPr/>
        </p:nvSpPr>
        <p:spPr>
          <a:xfrm>
            <a:off x="473217" y="5038311"/>
            <a:ext cx="7977376" cy="954300"/>
          </a:xfrm>
          <a:prstGeom prst="rect">
            <a:avLst/>
          </a:prstGeom>
          <a:noFill/>
        </p:spPr>
        <p:txBody>
          <a:bodyPr wrap="square" rtlCol="0">
            <a:spAutoFit/>
          </a:bodyPr>
          <a:lstStyle/>
          <a:p>
            <a:pPr defTabSz="1219170"/>
            <a:r>
              <a:rPr lang="en-US" altLang="zh-CN" sz="1867" dirty="0">
                <a:solidFill>
                  <a:srgbClr val="000000">
                    <a:lumMod val="50000"/>
                    <a:lumOff val="50000"/>
                  </a:srgbClr>
                </a:solidFill>
                <a:latin typeface="Times New Roman" panose="02020603050405020304" pitchFamily="18" charset="0"/>
                <a:ea typeface="黑体"/>
                <a:cs typeface="Times New Roman" panose="02020603050405020304" pitchFamily="18" charset="0"/>
              </a:rPr>
              <a:t>From this video, we can know that how to help homeless people find shelters is an urgent problem to be solved. It is of great significance for us to come up with a plan to help end homelessness. This is the objective of our project. </a:t>
            </a:r>
            <a:endParaRPr lang="zh-CN" altLang="en-US" sz="1867" dirty="0">
              <a:solidFill>
                <a:srgbClr val="000000">
                  <a:lumMod val="50000"/>
                  <a:lumOff val="50000"/>
                </a:srgbClr>
              </a:solidFill>
              <a:latin typeface="Times New Roman" panose="02020603050405020304" pitchFamily="18" charset="0"/>
              <a:ea typeface="黑体"/>
              <a:cs typeface="Times New Roman" panose="02020603050405020304" pitchFamily="18" charset="0"/>
            </a:endParaRPr>
          </a:p>
        </p:txBody>
      </p:sp>
      <p:pic>
        <p:nvPicPr>
          <p:cNvPr id="5" name="Homeless City_Boston">
            <a:hlinkClick r:id="" action="ppaction://media"/>
            <a:extLst>
              <a:ext uri="{FF2B5EF4-FFF2-40B4-BE49-F238E27FC236}">
                <a16:creationId xmlns:a16="http://schemas.microsoft.com/office/drawing/2014/main" xmlns="" id="{0F22BA39-2F2B-4A1C-BD31-6F2CCE20BDF9}"/>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1451736" y="1325762"/>
            <a:ext cx="6155290" cy="3462351"/>
          </a:xfrm>
          <a:prstGeom prst="rect">
            <a:avLst/>
          </a:prstGeom>
        </p:spPr>
      </p:pic>
    </p:spTree>
    <p:extLst>
      <p:ext uri="{BB962C8B-B14F-4D97-AF65-F5344CB8AC3E}">
        <p14:creationId xmlns:p14="http://schemas.microsoft.com/office/powerpoint/2010/main" val="471750404"/>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iming>
    <p:tnLst>
      <p:par>
        <p:cTn id="1" dur="indefinite" restart="never" nodeType="tmRoot">
          <p:childTnLst>
            <p:video>
              <p:cMediaNode vol="80000">
                <p:cTn id="2" fill="hold" display="0">
                  <p:stCondLst>
                    <p:cond delay="indefinite"/>
                  </p:stCondLst>
                </p:cTn>
                <p:tgtEl>
                  <p:spTgt spid="5"/>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xmlns="" id="{48E9D480-2448-45CC-BFC8-985BC1D786B7}"/>
              </a:ext>
            </a:extLst>
          </p:cNvPr>
          <p:cNvGrpSpPr/>
          <p:nvPr/>
        </p:nvGrpSpPr>
        <p:grpSpPr>
          <a:xfrm>
            <a:off x="467545" y="881501"/>
            <a:ext cx="2757039" cy="523220"/>
            <a:chOff x="472838" y="26679"/>
            <a:chExt cx="2757039" cy="523220"/>
          </a:xfrm>
        </p:grpSpPr>
        <p:sp>
          <p:nvSpPr>
            <p:cNvPr id="16" name="文本框 15">
              <a:extLst>
                <a:ext uri="{FF2B5EF4-FFF2-40B4-BE49-F238E27FC236}">
                  <a16:creationId xmlns:a16="http://schemas.microsoft.com/office/drawing/2014/main" xmlns="" id="{576E4C03-8B6C-4CF2-B367-BA734284403E}"/>
                </a:ext>
              </a:extLst>
            </p:cNvPr>
            <p:cNvSpPr txBox="1"/>
            <p:nvPr/>
          </p:nvSpPr>
          <p:spPr>
            <a:xfrm>
              <a:off x="534288" y="26679"/>
              <a:ext cx="2695589" cy="523220"/>
            </a:xfrm>
            <a:prstGeom prst="rect">
              <a:avLst/>
            </a:prstGeom>
            <a:noFill/>
          </p:spPr>
          <p:txBody>
            <a:bodyPr wrap="square" rtlCol="0">
              <a:spAutoFit/>
            </a:bodyPr>
            <a:lstStyle/>
            <a:p>
              <a:r>
                <a:rPr lang="en-US" altLang="zh-CN" sz="2800" b="1">
                  <a:solidFill>
                    <a:schemeClr val="bg1"/>
                  </a:solidFill>
                  <a:latin typeface="微软雅黑" panose="020B0503020204020204" pitchFamily="34" charset="-122"/>
                  <a:ea typeface="微软雅黑" panose="020B0503020204020204" pitchFamily="34" charset="-122"/>
                </a:rPr>
                <a:t>Screen Shots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xmlns="" id="{E789E495-A738-4459-B8F5-8EF622283E81}"/>
                </a:ext>
              </a:extLst>
            </p:cNvPr>
            <p:cNvSpPr/>
            <p:nvPr/>
          </p:nvSpPr>
          <p:spPr>
            <a:xfrm>
              <a:off x="472838" y="242122"/>
              <a:ext cx="184731" cy="307777"/>
            </a:xfrm>
            <a:prstGeom prst="rect">
              <a:avLst/>
            </a:prstGeom>
          </p:spPr>
          <p:txBody>
            <a:bodyPr wrap="none">
              <a:spAutoFit/>
            </a:bodyPr>
            <a:lstStyle/>
            <a:p>
              <a:endParaRPr lang="zh-CN" altLang="en-US" sz="1400" dirty="0">
                <a:solidFill>
                  <a:schemeClr val="bg1"/>
                </a:solidFill>
              </a:endParaRPr>
            </a:p>
          </p:txBody>
        </p:sp>
      </p:grpSp>
      <p:pic>
        <p:nvPicPr>
          <p:cNvPr id="2" name="Picture 1"/>
          <p:cNvPicPr>
            <a:picLocks noChangeAspect="1"/>
          </p:cNvPicPr>
          <p:nvPr/>
        </p:nvPicPr>
        <p:blipFill>
          <a:blip r:embed="rId3"/>
          <a:stretch>
            <a:fillRect/>
          </a:stretch>
        </p:blipFill>
        <p:spPr>
          <a:xfrm>
            <a:off x="1115616" y="1404721"/>
            <a:ext cx="6382902" cy="4515966"/>
          </a:xfrm>
          <a:prstGeom prst="rect">
            <a:avLst/>
          </a:prstGeom>
        </p:spPr>
      </p:pic>
    </p:spTree>
    <p:extLst>
      <p:ext uri="{BB962C8B-B14F-4D97-AF65-F5344CB8AC3E}">
        <p14:creationId xmlns:p14="http://schemas.microsoft.com/office/powerpoint/2010/main" val="1900179894"/>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xmlns="" id="{48E9D480-2448-45CC-BFC8-985BC1D786B7}"/>
              </a:ext>
            </a:extLst>
          </p:cNvPr>
          <p:cNvGrpSpPr/>
          <p:nvPr/>
        </p:nvGrpSpPr>
        <p:grpSpPr>
          <a:xfrm>
            <a:off x="467545" y="881501"/>
            <a:ext cx="2757039" cy="523220"/>
            <a:chOff x="472838" y="26679"/>
            <a:chExt cx="2757039" cy="523220"/>
          </a:xfrm>
        </p:grpSpPr>
        <p:sp>
          <p:nvSpPr>
            <p:cNvPr id="16" name="文本框 15">
              <a:extLst>
                <a:ext uri="{FF2B5EF4-FFF2-40B4-BE49-F238E27FC236}">
                  <a16:creationId xmlns:a16="http://schemas.microsoft.com/office/drawing/2014/main" xmlns="" id="{576E4C03-8B6C-4CF2-B367-BA734284403E}"/>
                </a:ext>
              </a:extLst>
            </p:cNvPr>
            <p:cNvSpPr txBox="1"/>
            <p:nvPr/>
          </p:nvSpPr>
          <p:spPr>
            <a:xfrm>
              <a:off x="534288" y="26679"/>
              <a:ext cx="2695589" cy="523220"/>
            </a:xfrm>
            <a:prstGeom prst="rect">
              <a:avLst/>
            </a:prstGeom>
            <a:noFill/>
          </p:spPr>
          <p:txBody>
            <a:bodyPr wrap="square" rtlCol="0">
              <a:spAutoFit/>
            </a:bodyPr>
            <a:lstStyle/>
            <a:p>
              <a:r>
                <a:rPr lang="en-US" altLang="zh-CN" sz="2800" b="1">
                  <a:solidFill>
                    <a:schemeClr val="bg1"/>
                  </a:solidFill>
                  <a:latin typeface="微软雅黑" panose="020B0503020204020204" pitchFamily="34" charset="-122"/>
                  <a:ea typeface="微软雅黑" panose="020B0503020204020204" pitchFamily="34" charset="-122"/>
                </a:rPr>
                <a:t>Screen Shots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xmlns="" id="{E789E495-A738-4459-B8F5-8EF622283E81}"/>
                </a:ext>
              </a:extLst>
            </p:cNvPr>
            <p:cNvSpPr/>
            <p:nvPr/>
          </p:nvSpPr>
          <p:spPr>
            <a:xfrm>
              <a:off x="472838" y="242122"/>
              <a:ext cx="184731" cy="307777"/>
            </a:xfrm>
            <a:prstGeom prst="rect">
              <a:avLst/>
            </a:prstGeom>
          </p:spPr>
          <p:txBody>
            <a:bodyPr wrap="none">
              <a:spAutoFit/>
            </a:bodyPr>
            <a:lstStyle/>
            <a:p>
              <a:endParaRPr lang="zh-CN" altLang="en-US" sz="1400" dirty="0">
                <a:solidFill>
                  <a:schemeClr val="bg1"/>
                </a:solidFill>
              </a:endParaRPr>
            </a:p>
          </p:txBody>
        </p:sp>
      </p:grpSp>
      <p:sp>
        <p:nvSpPr>
          <p:cNvPr id="3" name="TextBox 2"/>
          <p:cNvSpPr txBox="1"/>
          <p:nvPr/>
        </p:nvSpPr>
        <p:spPr>
          <a:xfrm>
            <a:off x="1691681" y="3068960"/>
            <a:ext cx="5769025" cy="707886"/>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sz="4000" b="1">
                <a:latin typeface="Times New Roman" charset="0"/>
                <a:ea typeface="Times New Roman" charset="0"/>
                <a:cs typeface="Times New Roman" charset="0"/>
              </a:rPr>
              <a:t>Government Admin Role</a:t>
            </a:r>
            <a:endParaRPr lang="en-US" sz="4000" b="1" dirty="0">
              <a:latin typeface="Times New Roman" charset="0"/>
              <a:ea typeface="Times New Roman" charset="0"/>
              <a:cs typeface="Times New Roman" charset="0"/>
            </a:endParaRPr>
          </a:p>
        </p:txBody>
      </p:sp>
    </p:spTree>
    <p:extLst>
      <p:ext uri="{BB962C8B-B14F-4D97-AF65-F5344CB8AC3E}">
        <p14:creationId xmlns:p14="http://schemas.microsoft.com/office/powerpoint/2010/main" val="494358034"/>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xmlns="" id="{48E9D480-2448-45CC-BFC8-985BC1D786B7}"/>
              </a:ext>
            </a:extLst>
          </p:cNvPr>
          <p:cNvGrpSpPr/>
          <p:nvPr/>
        </p:nvGrpSpPr>
        <p:grpSpPr>
          <a:xfrm>
            <a:off x="467545" y="881501"/>
            <a:ext cx="2757039" cy="523220"/>
            <a:chOff x="472838" y="26679"/>
            <a:chExt cx="2757039" cy="523220"/>
          </a:xfrm>
        </p:grpSpPr>
        <p:sp>
          <p:nvSpPr>
            <p:cNvPr id="16" name="文本框 15">
              <a:extLst>
                <a:ext uri="{FF2B5EF4-FFF2-40B4-BE49-F238E27FC236}">
                  <a16:creationId xmlns:a16="http://schemas.microsoft.com/office/drawing/2014/main" xmlns="" id="{576E4C03-8B6C-4CF2-B367-BA734284403E}"/>
                </a:ext>
              </a:extLst>
            </p:cNvPr>
            <p:cNvSpPr txBox="1"/>
            <p:nvPr/>
          </p:nvSpPr>
          <p:spPr>
            <a:xfrm>
              <a:off x="534288" y="26679"/>
              <a:ext cx="2695589" cy="523220"/>
            </a:xfrm>
            <a:prstGeom prst="rect">
              <a:avLst/>
            </a:prstGeom>
            <a:noFill/>
          </p:spPr>
          <p:txBody>
            <a:bodyPr wrap="square" rtlCol="0">
              <a:spAutoFit/>
            </a:bodyPr>
            <a:lstStyle/>
            <a:p>
              <a:r>
                <a:rPr lang="en-US" altLang="zh-CN" sz="2800" b="1">
                  <a:solidFill>
                    <a:schemeClr val="bg1"/>
                  </a:solidFill>
                  <a:latin typeface="微软雅黑" panose="020B0503020204020204" pitchFamily="34" charset="-122"/>
                  <a:ea typeface="微软雅黑" panose="020B0503020204020204" pitchFamily="34" charset="-122"/>
                </a:rPr>
                <a:t>Screen Shots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xmlns="" id="{E789E495-A738-4459-B8F5-8EF622283E81}"/>
                </a:ext>
              </a:extLst>
            </p:cNvPr>
            <p:cNvSpPr/>
            <p:nvPr/>
          </p:nvSpPr>
          <p:spPr>
            <a:xfrm>
              <a:off x="472838" y="242122"/>
              <a:ext cx="184731" cy="307777"/>
            </a:xfrm>
            <a:prstGeom prst="rect">
              <a:avLst/>
            </a:prstGeom>
          </p:spPr>
          <p:txBody>
            <a:bodyPr wrap="none">
              <a:spAutoFit/>
            </a:bodyPr>
            <a:lstStyle/>
            <a:p>
              <a:endParaRPr lang="zh-CN" altLang="en-US" sz="1400" dirty="0">
                <a:solidFill>
                  <a:schemeClr val="bg1"/>
                </a:solidFill>
              </a:endParaRPr>
            </a:p>
          </p:txBody>
        </p:sp>
      </p:grpSp>
      <p:pic>
        <p:nvPicPr>
          <p:cNvPr id="2" name="Picture 1"/>
          <p:cNvPicPr>
            <a:picLocks noChangeAspect="1"/>
          </p:cNvPicPr>
          <p:nvPr/>
        </p:nvPicPr>
        <p:blipFill>
          <a:blip r:embed="rId3"/>
          <a:stretch>
            <a:fillRect/>
          </a:stretch>
        </p:blipFill>
        <p:spPr>
          <a:xfrm>
            <a:off x="971600" y="1404721"/>
            <a:ext cx="6331720" cy="4528990"/>
          </a:xfrm>
          <a:prstGeom prst="rect">
            <a:avLst/>
          </a:prstGeom>
        </p:spPr>
      </p:pic>
    </p:spTree>
    <p:extLst>
      <p:ext uri="{BB962C8B-B14F-4D97-AF65-F5344CB8AC3E}">
        <p14:creationId xmlns:p14="http://schemas.microsoft.com/office/powerpoint/2010/main" val="710550986"/>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xmlns="" id="{48E9D480-2448-45CC-BFC8-985BC1D786B7}"/>
              </a:ext>
            </a:extLst>
          </p:cNvPr>
          <p:cNvGrpSpPr/>
          <p:nvPr/>
        </p:nvGrpSpPr>
        <p:grpSpPr>
          <a:xfrm>
            <a:off x="467545" y="881501"/>
            <a:ext cx="2757039" cy="523220"/>
            <a:chOff x="472838" y="26679"/>
            <a:chExt cx="2757039" cy="523220"/>
          </a:xfrm>
        </p:grpSpPr>
        <p:sp>
          <p:nvSpPr>
            <p:cNvPr id="16" name="文本框 15">
              <a:extLst>
                <a:ext uri="{FF2B5EF4-FFF2-40B4-BE49-F238E27FC236}">
                  <a16:creationId xmlns:a16="http://schemas.microsoft.com/office/drawing/2014/main" xmlns="" id="{576E4C03-8B6C-4CF2-B367-BA734284403E}"/>
                </a:ext>
              </a:extLst>
            </p:cNvPr>
            <p:cNvSpPr txBox="1"/>
            <p:nvPr/>
          </p:nvSpPr>
          <p:spPr>
            <a:xfrm>
              <a:off x="534288" y="26679"/>
              <a:ext cx="2695589" cy="523220"/>
            </a:xfrm>
            <a:prstGeom prst="rect">
              <a:avLst/>
            </a:prstGeom>
            <a:noFill/>
          </p:spPr>
          <p:txBody>
            <a:bodyPr wrap="square" rtlCol="0">
              <a:spAutoFit/>
            </a:bodyPr>
            <a:lstStyle/>
            <a:p>
              <a:r>
                <a:rPr lang="en-US" altLang="zh-CN" sz="2800" b="1">
                  <a:solidFill>
                    <a:schemeClr val="bg1"/>
                  </a:solidFill>
                  <a:latin typeface="微软雅黑" panose="020B0503020204020204" pitchFamily="34" charset="-122"/>
                  <a:ea typeface="微软雅黑" panose="020B0503020204020204" pitchFamily="34" charset="-122"/>
                </a:rPr>
                <a:t>Screen Shots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xmlns="" id="{E789E495-A738-4459-B8F5-8EF622283E81}"/>
                </a:ext>
              </a:extLst>
            </p:cNvPr>
            <p:cNvSpPr/>
            <p:nvPr/>
          </p:nvSpPr>
          <p:spPr>
            <a:xfrm>
              <a:off x="472838" y="242122"/>
              <a:ext cx="184731" cy="307777"/>
            </a:xfrm>
            <a:prstGeom prst="rect">
              <a:avLst/>
            </a:prstGeom>
          </p:spPr>
          <p:txBody>
            <a:bodyPr wrap="none">
              <a:spAutoFit/>
            </a:bodyPr>
            <a:lstStyle/>
            <a:p>
              <a:endParaRPr lang="zh-CN" altLang="en-US" sz="1400" dirty="0">
                <a:solidFill>
                  <a:schemeClr val="bg1"/>
                </a:solidFill>
              </a:endParaRPr>
            </a:p>
          </p:txBody>
        </p:sp>
      </p:grpSp>
      <p:sp>
        <p:nvSpPr>
          <p:cNvPr id="3" name="TextBox 2"/>
          <p:cNvSpPr txBox="1"/>
          <p:nvPr/>
        </p:nvSpPr>
        <p:spPr>
          <a:xfrm>
            <a:off x="1475656" y="3068960"/>
            <a:ext cx="6264696" cy="707886"/>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sz="4000" b="1">
                <a:latin typeface="Times New Roman" charset="0"/>
                <a:ea typeface="Times New Roman" charset="0"/>
                <a:cs typeface="Times New Roman" charset="0"/>
              </a:rPr>
              <a:t>Physical Examination Role</a:t>
            </a:r>
            <a:endParaRPr lang="en-US" sz="4000" b="1"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203177515"/>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xmlns="" id="{48E9D480-2448-45CC-BFC8-985BC1D786B7}"/>
              </a:ext>
            </a:extLst>
          </p:cNvPr>
          <p:cNvGrpSpPr/>
          <p:nvPr/>
        </p:nvGrpSpPr>
        <p:grpSpPr>
          <a:xfrm>
            <a:off x="467545" y="881501"/>
            <a:ext cx="2757039" cy="523220"/>
            <a:chOff x="472838" y="26679"/>
            <a:chExt cx="2757039" cy="523220"/>
          </a:xfrm>
        </p:grpSpPr>
        <p:sp>
          <p:nvSpPr>
            <p:cNvPr id="16" name="文本框 15">
              <a:extLst>
                <a:ext uri="{FF2B5EF4-FFF2-40B4-BE49-F238E27FC236}">
                  <a16:creationId xmlns:a16="http://schemas.microsoft.com/office/drawing/2014/main" xmlns="" id="{576E4C03-8B6C-4CF2-B367-BA734284403E}"/>
                </a:ext>
              </a:extLst>
            </p:cNvPr>
            <p:cNvSpPr txBox="1"/>
            <p:nvPr/>
          </p:nvSpPr>
          <p:spPr>
            <a:xfrm>
              <a:off x="534288" y="26679"/>
              <a:ext cx="2695589" cy="523220"/>
            </a:xfrm>
            <a:prstGeom prst="rect">
              <a:avLst/>
            </a:prstGeom>
            <a:noFill/>
          </p:spPr>
          <p:txBody>
            <a:bodyPr wrap="square" rtlCol="0">
              <a:spAutoFit/>
            </a:bodyPr>
            <a:lstStyle/>
            <a:p>
              <a:r>
                <a:rPr lang="en-US" altLang="zh-CN" sz="2800" b="1">
                  <a:solidFill>
                    <a:schemeClr val="bg1"/>
                  </a:solidFill>
                  <a:latin typeface="微软雅黑" panose="020B0503020204020204" pitchFamily="34" charset="-122"/>
                  <a:ea typeface="微软雅黑" panose="020B0503020204020204" pitchFamily="34" charset="-122"/>
                </a:rPr>
                <a:t>Screen Shots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xmlns="" id="{E789E495-A738-4459-B8F5-8EF622283E81}"/>
                </a:ext>
              </a:extLst>
            </p:cNvPr>
            <p:cNvSpPr/>
            <p:nvPr/>
          </p:nvSpPr>
          <p:spPr>
            <a:xfrm>
              <a:off x="472838" y="242122"/>
              <a:ext cx="184731" cy="307777"/>
            </a:xfrm>
            <a:prstGeom prst="rect">
              <a:avLst/>
            </a:prstGeom>
          </p:spPr>
          <p:txBody>
            <a:bodyPr wrap="none">
              <a:spAutoFit/>
            </a:bodyPr>
            <a:lstStyle/>
            <a:p>
              <a:endParaRPr lang="zh-CN" altLang="en-US" sz="1400" dirty="0">
                <a:solidFill>
                  <a:schemeClr val="bg1"/>
                </a:solidFill>
              </a:endParaRPr>
            </a:p>
          </p:txBody>
        </p:sp>
      </p:grpSp>
      <p:pic>
        <p:nvPicPr>
          <p:cNvPr id="2" name="Picture 1"/>
          <p:cNvPicPr>
            <a:picLocks noChangeAspect="1"/>
          </p:cNvPicPr>
          <p:nvPr/>
        </p:nvPicPr>
        <p:blipFill>
          <a:blip r:embed="rId3"/>
          <a:stretch>
            <a:fillRect/>
          </a:stretch>
        </p:blipFill>
        <p:spPr>
          <a:xfrm>
            <a:off x="1259632" y="1484785"/>
            <a:ext cx="6301806" cy="4285749"/>
          </a:xfrm>
          <a:prstGeom prst="rect">
            <a:avLst/>
          </a:prstGeom>
        </p:spPr>
      </p:pic>
    </p:spTree>
    <p:extLst>
      <p:ext uri="{BB962C8B-B14F-4D97-AF65-F5344CB8AC3E}">
        <p14:creationId xmlns:p14="http://schemas.microsoft.com/office/powerpoint/2010/main" val="1343844940"/>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xmlns="" id="{48E9D480-2448-45CC-BFC8-985BC1D786B7}"/>
              </a:ext>
            </a:extLst>
          </p:cNvPr>
          <p:cNvGrpSpPr/>
          <p:nvPr/>
        </p:nvGrpSpPr>
        <p:grpSpPr>
          <a:xfrm>
            <a:off x="467545" y="881501"/>
            <a:ext cx="2757039" cy="523220"/>
            <a:chOff x="472838" y="26679"/>
            <a:chExt cx="2757039" cy="523220"/>
          </a:xfrm>
        </p:grpSpPr>
        <p:sp>
          <p:nvSpPr>
            <p:cNvPr id="16" name="文本框 15">
              <a:extLst>
                <a:ext uri="{FF2B5EF4-FFF2-40B4-BE49-F238E27FC236}">
                  <a16:creationId xmlns:a16="http://schemas.microsoft.com/office/drawing/2014/main" xmlns="" id="{576E4C03-8B6C-4CF2-B367-BA734284403E}"/>
                </a:ext>
              </a:extLst>
            </p:cNvPr>
            <p:cNvSpPr txBox="1"/>
            <p:nvPr/>
          </p:nvSpPr>
          <p:spPr>
            <a:xfrm>
              <a:off x="534288" y="26679"/>
              <a:ext cx="2695589" cy="523220"/>
            </a:xfrm>
            <a:prstGeom prst="rect">
              <a:avLst/>
            </a:prstGeom>
            <a:noFill/>
          </p:spPr>
          <p:txBody>
            <a:bodyPr wrap="square" rtlCol="0">
              <a:spAutoFit/>
            </a:bodyPr>
            <a:lstStyle/>
            <a:p>
              <a:r>
                <a:rPr lang="en-US" altLang="zh-CN" sz="2800" b="1">
                  <a:solidFill>
                    <a:schemeClr val="bg1"/>
                  </a:solidFill>
                  <a:latin typeface="微软雅黑" panose="020B0503020204020204" pitchFamily="34" charset="-122"/>
                  <a:ea typeface="微软雅黑" panose="020B0503020204020204" pitchFamily="34" charset="-122"/>
                </a:rPr>
                <a:t>Screen Shots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xmlns="" id="{E789E495-A738-4459-B8F5-8EF622283E81}"/>
                </a:ext>
              </a:extLst>
            </p:cNvPr>
            <p:cNvSpPr/>
            <p:nvPr/>
          </p:nvSpPr>
          <p:spPr>
            <a:xfrm>
              <a:off x="472838" y="242122"/>
              <a:ext cx="184731" cy="307777"/>
            </a:xfrm>
            <a:prstGeom prst="rect">
              <a:avLst/>
            </a:prstGeom>
          </p:spPr>
          <p:txBody>
            <a:bodyPr wrap="none">
              <a:spAutoFit/>
            </a:bodyPr>
            <a:lstStyle/>
            <a:p>
              <a:endParaRPr lang="zh-CN" altLang="en-US" sz="1400" dirty="0">
                <a:solidFill>
                  <a:schemeClr val="bg1"/>
                </a:solidFill>
              </a:endParaRPr>
            </a:p>
          </p:txBody>
        </p:sp>
      </p:grpSp>
      <p:pic>
        <p:nvPicPr>
          <p:cNvPr id="2" name="Picture 1"/>
          <p:cNvPicPr>
            <a:picLocks noChangeAspect="1"/>
          </p:cNvPicPr>
          <p:nvPr/>
        </p:nvPicPr>
        <p:blipFill>
          <a:blip r:embed="rId3"/>
          <a:stretch>
            <a:fillRect/>
          </a:stretch>
        </p:blipFill>
        <p:spPr>
          <a:xfrm>
            <a:off x="899592" y="1423234"/>
            <a:ext cx="6589838" cy="4481634"/>
          </a:xfrm>
          <a:prstGeom prst="rect">
            <a:avLst/>
          </a:prstGeom>
        </p:spPr>
      </p:pic>
    </p:spTree>
    <p:extLst>
      <p:ext uri="{BB962C8B-B14F-4D97-AF65-F5344CB8AC3E}">
        <p14:creationId xmlns:p14="http://schemas.microsoft.com/office/powerpoint/2010/main" val="32182083"/>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xmlns="" id="{48E9D480-2448-45CC-BFC8-985BC1D786B7}"/>
              </a:ext>
            </a:extLst>
          </p:cNvPr>
          <p:cNvGrpSpPr/>
          <p:nvPr/>
        </p:nvGrpSpPr>
        <p:grpSpPr>
          <a:xfrm>
            <a:off x="467545" y="881501"/>
            <a:ext cx="2757039" cy="523220"/>
            <a:chOff x="472838" y="26679"/>
            <a:chExt cx="2757039" cy="523220"/>
          </a:xfrm>
        </p:grpSpPr>
        <p:sp>
          <p:nvSpPr>
            <p:cNvPr id="16" name="文本框 15">
              <a:extLst>
                <a:ext uri="{FF2B5EF4-FFF2-40B4-BE49-F238E27FC236}">
                  <a16:creationId xmlns:a16="http://schemas.microsoft.com/office/drawing/2014/main" xmlns="" id="{576E4C03-8B6C-4CF2-B367-BA734284403E}"/>
                </a:ext>
              </a:extLst>
            </p:cNvPr>
            <p:cNvSpPr txBox="1"/>
            <p:nvPr/>
          </p:nvSpPr>
          <p:spPr>
            <a:xfrm>
              <a:off x="534288" y="26679"/>
              <a:ext cx="2695589" cy="523220"/>
            </a:xfrm>
            <a:prstGeom prst="rect">
              <a:avLst/>
            </a:prstGeom>
            <a:noFill/>
          </p:spPr>
          <p:txBody>
            <a:bodyPr wrap="square" rtlCol="0">
              <a:spAutoFit/>
            </a:bodyPr>
            <a:lstStyle/>
            <a:p>
              <a:r>
                <a:rPr lang="en-US" altLang="zh-CN" sz="2800" b="1">
                  <a:solidFill>
                    <a:schemeClr val="bg1"/>
                  </a:solidFill>
                  <a:latin typeface="微软雅黑" panose="020B0503020204020204" pitchFamily="34" charset="-122"/>
                  <a:ea typeface="微软雅黑" panose="020B0503020204020204" pitchFamily="34" charset="-122"/>
                </a:rPr>
                <a:t>Screen Shots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xmlns="" id="{E789E495-A738-4459-B8F5-8EF622283E81}"/>
                </a:ext>
              </a:extLst>
            </p:cNvPr>
            <p:cNvSpPr/>
            <p:nvPr/>
          </p:nvSpPr>
          <p:spPr>
            <a:xfrm>
              <a:off x="472838" y="242122"/>
              <a:ext cx="184731" cy="307777"/>
            </a:xfrm>
            <a:prstGeom prst="rect">
              <a:avLst/>
            </a:prstGeom>
          </p:spPr>
          <p:txBody>
            <a:bodyPr wrap="none">
              <a:spAutoFit/>
            </a:bodyPr>
            <a:lstStyle/>
            <a:p>
              <a:endParaRPr lang="zh-CN" altLang="en-US" sz="1400" dirty="0">
                <a:solidFill>
                  <a:schemeClr val="bg1"/>
                </a:solidFill>
              </a:endParaRPr>
            </a:p>
          </p:txBody>
        </p:sp>
      </p:grpSp>
      <p:pic>
        <p:nvPicPr>
          <p:cNvPr id="2" name="Picture 1"/>
          <p:cNvPicPr>
            <a:picLocks noChangeAspect="1"/>
          </p:cNvPicPr>
          <p:nvPr/>
        </p:nvPicPr>
        <p:blipFill>
          <a:blip r:embed="rId3"/>
          <a:stretch>
            <a:fillRect/>
          </a:stretch>
        </p:blipFill>
        <p:spPr>
          <a:xfrm>
            <a:off x="1259632" y="1484785"/>
            <a:ext cx="6086090" cy="4302553"/>
          </a:xfrm>
          <a:prstGeom prst="rect">
            <a:avLst/>
          </a:prstGeom>
        </p:spPr>
      </p:pic>
      <p:sp>
        <p:nvSpPr>
          <p:cNvPr id="3" name="Frame 2"/>
          <p:cNvSpPr/>
          <p:nvPr/>
        </p:nvSpPr>
        <p:spPr>
          <a:xfrm>
            <a:off x="5724128" y="4869160"/>
            <a:ext cx="1008112" cy="432048"/>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rame 6"/>
          <p:cNvSpPr/>
          <p:nvPr/>
        </p:nvSpPr>
        <p:spPr>
          <a:xfrm>
            <a:off x="2195737" y="4869160"/>
            <a:ext cx="3350081" cy="288032"/>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629147"/>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xmlns="" id="{48E9D480-2448-45CC-BFC8-985BC1D786B7}"/>
              </a:ext>
            </a:extLst>
          </p:cNvPr>
          <p:cNvGrpSpPr/>
          <p:nvPr/>
        </p:nvGrpSpPr>
        <p:grpSpPr>
          <a:xfrm>
            <a:off x="467545" y="881501"/>
            <a:ext cx="2757039" cy="523220"/>
            <a:chOff x="472838" y="26679"/>
            <a:chExt cx="2757039" cy="523220"/>
          </a:xfrm>
        </p:grpSpPr>
        <p:sp>
          <p:nvSpPr>
            <p:cNvPr id="16" name="文本框 15">
              <a:extLst>
                <a:ext uri="{FF2B5EF4-FFF2-40B4-BE49-F238E27FC236}">
                  <a16:creationId xmlns:a16="http://schemas.microsoft.com/office/drawing/2014/main" xmlns="" id="{576E4C03-8B6C-4CF2-B367-BA734284403E}"/>
                </a:ext>
              </a:extLst>
            </p:cNvPr>
            <p:cNvSpPr txBox="1"/>
            <p:nvPr/>
          </p:nvSpPr>
          <p:spPr>
            <a:xfrm>
              <a:off x="534288" y="26679"/>
              <a:ext cx="2695589" cy="523220"/>
            </a:xfrm>
            <a:prstGeom prst="rect">
              <a:avLst/>
            </a:prstGeom>
            <a:noFill/>
          </p:spPr>
          <p:txBody>
            <a:bodyPr wrap="square" rtlCol="0">
              <a:spAutoFit/>
            </a:bodyPr>
            <a:lstStyle/>
            <a:p>
              <a:r>
                <a:rPr lang="en-US" altLang="zh-CN" sz="2800" b="1">
                  <a:solidFill>
                    <a:schemeClr val="bg1"/>
                  </a:solidFill>
                  <a:latin typeface="微软雅黑" panose="020B0503020204020204" pitchFamily="34" charset="-122"/>
                  <a:ea typeface="微软雅黑" panose="020B0503020204020204" pitchFamily="34" charset="-122"/>
                </a:rPr>
                <a:t>Screen Shots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xmlns="" id="{E789E495-A738-4459-B8F5-8EF622283E81}"/>
                </a:ext>
              </a:extLst>
            </p:cNvPr>
            <p:cNvSpPr/>
            <p:nvPr/>
          </p:nvSpPr>
          <p:spPr>
            <a:xfrm>
              <a:off x="472838" y="242122"/>
              <a:ext cx="184731" cy="307777"/>
            </a:xfrm>
            <a:prstGeom prst="rect">
              <a:avLst/>
            </a:prstGeom>
          </p:spPr>
          <p:txBody>
            <a:bodyPr wrap="none">
              <a:spAutoFit/>
            </a:bodyPr>
            <a:lstStyle/>
            <a:p>
              <a:endParaRPr lang="zh-CN" altLang="en-US" sz="1400" dirty="0">
                <a:solidFill>
                  <a:schemeClr val="bg1"/>
                </a:solidFill>
              </a:endParaRPr>
            </a:p>
          </p:txBody>
        </p:sp>
      </p:grpSp>
      <p:pic>
        <p:nvPicPr>
          <p:cNvPr id="3" name="Picture 2"/>
          <p:cNvPicPr>
            <a:picLocks noChangeAspect="1"/>
          </p:cNvPicPr>
          <p:nvPr/>
        </p:nvPicPr>
        <p:blipFill>
          <a:blip r:embed="rId3"/>
          <a:stretch>
            <a:fillRect/>
          </a:stretch>
        </p:blipFill>
        <p:spPr>
          <a:xfrm>
            <a:off x="899592" y="1372104"/>
            <a:ext cx="6913780" cy="4571479"/>
          </a:xfrm>
          <a:prstGeom prst="rect">
            <a:avLst/>
          </a:prstGeom>
        </p:spPr>
      </p:pic>
    </p:spTree>
    <p:extLst>
      <p:ext uri="{BB962C8B-B14F-4D97-AF65-F5344CB8AC3E}">
        <p14:creationId xmlns:p14="http://schemas.microsoft.com/office/powerpoint/2010/main" val="1317527162"/>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xmlns="" id="{48E9D480-2448-45CC-BFC8-985BC1D786B7}"/>
              </a:ext>
            </a:extLst>
          </p:cNvPr>
          <p:cNvGrpSpPr/>
          <p:nvPr/>
        </p:nvGrpSpPr>
        <p:grpSpPr>
          <a:xfrm>
            <a:off x="467545" y="881501"/>
            <a:ext cx="2757039" cy="523220"/>
            <a:chOff x="472838" y="26679"/>
            <a:chExt cx="2757039" cy="523220"/>
          </a:xfrm>
        </p:grpSpPr>
        <p:sp>
          <p:nvSpPr>
            <p:cNvPr id="16" name="文本框 15">
              <a:extLst>
                <a:ext uri="{FF2B5EF4-FFF2-40B4-BE49-F238E27FC236}">
                  <a16:creationId xmlns:a16="http://schemas.microsoft.com/office/drawing/2014/main" xmlns="" id="{576E4C03-8B6C-4CF2-B367-BA734284403E}"/>
                </a:ext>
              </a:extLst>
            </p:cNvPr>
            <p:cNvSpPr txBox="1"/>
            <p:nvPr/>
          </p:nvSpPr>
          <p:spPr>
            <a:xfrm>
              <a:off x="534288" y="26679"/>
              <a:ext cx="2695589" cy="523220"/>
            </a:xfrm>
            <a:prstGeom prst="rect">
              <a:avLst/>
            </a:prstGeom>
            <a:noFill/>
          </p:spPr>
          <p:txBody>
            <a:bodyPr wrap="square" rtlCol="0">
              <a:spAutoFit/>
            </a:bodyPr>
            <a:lstStyle/>
            <a:p>
              <a:r>
                <a:rPr lang="en-US" altLang="zh-CN" sz="2800" b="1">
                  <a:solidFill>
                    <a:schemeClr val="bg1"/>
                  </a:solidFill>
                  <a:latin typeface="微软雅黑" panose="020B0503020204020204" pitchFamily="34" charset="-122"/>
                  <a:ea typeface="微软雅黑" panose="020B0503020204020204" pitchFamily="34" charset="-122"/>
                </a:rPr>
                <a:t>Screen Shots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xmlns="" id="{E789E495-A738-4459-B8F5-8EF622283E81}"/>
                </a:ext>
              </a:extLst>
            </p:cNvPr>
            <p:cNvSpPr/>
            <p:nvPr/>
          </p:nvSpPr>
          <p:spPr>
            <a:xfrm>
              <a:off x="472838" y="242122"/>
              <a:ext cx="184731" cy="307777"/>
            </a:xfrm>
            <a:prstGeom prst="rect">
              <a:avLst/>
            </a:prstGeom>
          </p:spPr>
          <p:txBody>
            <a:bodyPr wrap="none">
              <a:spAutoFit/>
            </a:bodyPr>
            <a:lstStyle/>
            <a:p>
              <a:endParaRPr lang="zh-CN" altLang="en-US" sz="1400" dirty="0">
                <a:solidFill>
                  <a:schemeClr val="bg1"/>
                </a:solidFill>
              </a:endParaRPr>
            </a:p>
          </p:txBody>
        </p:sp>
      </p:grpSp>
      <p:sp>
        <p:nvSpPr>
          <p:cNvPr id="3" name="TextBox 2"/>
          <p:cNvSpPr txBox="1"/>
          <p:nvPr/>
        </p:nvSpPr>
        <p:spPr>
          <a:xfrm>
            <a:off x="2411760" y="3140968"/>
            <a:ext cx="4608512" cy="707886"/>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sz="4000" b="1">
                <a:latin typeface="Times New Roman" charset="0"/>
                <a:ea typeface="Times New Roman" charset="0"/>
                <a:cs typeface="Times New Roman" charset="0"/>
              </a:rPr>
              <a:t>Lab Assistant Role</a:t>
            </a:r>
            <a:endParaRPr lang="en-US" sz="4000" b="1" dirty="0">
              <a:latin typeface="Times New Roman" charset="0"/>
              <a:ea typeface="Times New Roman" charset="0"/>
              <a:cs typeface="Times New Roman" charset="0"/>
            </a:endParaRPr>
          </a:p>
        </p:txBody>
      </p:sp>
    </p:spTree>
    <p:extLst>
      <p:ext uri="{BB962C8B-B14F-4D97-AF65-F5344CB8AC3E}">
        <p14:creationId xmlns:p14="http://schemas.microsoft.com/office/powerpoint/2010/main" val="896707656"/>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xmlns="" id="{48E9D480-2448-45CC-BFC8-985BC1D786B7}"/>
              </a:ext>
            </a:extLst>
          </p:cNvPr>
          <p:cNvGrpSpPr/>
          <p:nvPr/>
        </p:nvGrpSpPr>
        <p:grpSpPr>
          <a:xfrm>
            <a:off x="467545" y="881501"/>
            <a:ext cx="2757039" cy="523220"/>
            <a:chOff x="472838" y="26679"/>
            <a:chExt cx="2757039" cy="523220"/>
          </a:xfrm>
        </p:grpSpPr>
        <p:sp>
          <p:nvSpPr>
            <p:cNvPr id="16" name="文本框 15">
              <a:extLst>
                <a:ext uri="{FF2B5EF4-FFF2-40B4-BE49-F238E27FC236}">
                  <a16:creationId xmlns:a16="http://schemas.microsoft.com/office/drawing/2014/main" xmlns="" id="{576E4C03-8B6C-4CF2-B367-BA734284403E}"/>
                </a:ext>
              </a:extLst>
            </p:cNvPr>
            <p:cNvSpPr txBox="1"/>
            <p:nvPr/>
          </p:nvSpPr>
          <p:spPr>
            <a:xfrm>
              <a:off x="534288" y="26679"/>
              <a:ext cx="2695589" cy="523220"/>
            </a:xfrm>
            <a:prstGeom prst="rect">
              <a:avLst/>
            </a:prstGeom>
            <a:noFill/>
          </p:spPr>
          <p:txBody>
            <a:bodyPr wrap="square" rtlCol="0">
              <a:spAutoFit/>
            </a:bodyPr>
            <a:lstStyle/>
            <a:p>
              <a:r>
                <a:rPr lang="en-US" altLang="zh-CN" sz="2800" b="1">
                  <a:solidFill>
                    <a:schemeClr val="bg1"/>
                  </a:solidFill>
                  <a:latin typeface="微软雅黑" panose="020B0503020204020204" pitchFamily="34" charset="-122"/>
                  <a:ea typeface="微软雅黑" panose="020B0503020204020204" pitchFamily="34" charset="-122"/>
                </a:rPr>
                <a:t>Screen Shots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xmlns="" id="{E789E495-A738-4459-B8F5-8EF622283E81}"/>
                </a:ext>
              </a:extLst>
            </p:cNvPr>
            <p:cNvSpPr/>
            <p:nvPr/>
          </p:nvSpPr>
          <p:spPr>
            <a:xfrm>
              <a:off x="472838" y="242122"/>
              <a:ext cx="184731" cy="307777"/>
            </a:xfrm>
            <a:prstGeom prst="rect">
              <a:avLst/>
            </a:prstGeom>
          </p:spPr>
          <p:txBody>
            <a:bodyPr wrap="none">
              <a:spAutoFit/>
            </a:bodyPr>
            <a:lstStyle/>
            <a:p>
              <a:endParaRPr lang="zh-CN" altLang="en-US" sz="1400" dirty="0">
                <a:solidFill>
                  <a:schemeClr val="bg1"/>
                </a:solidFill>
              </a:endParaRPr>
            </a:p>
          </p:txBody>
        </p:sp>
      </p:grpSp>
      <p:pic>
        <p:nvPicPr>
          <p:cNvPr id="2" name="Picture 1"/>
          <p:cNvPicPr>
            <a:picLocks noChangeAspect="1"/>
          </p:cNvPicPr>
          <p:nvPr/>
        </p:nvPicPr>
        <p:blipFill>
          <a:blip r:embed="rId3"/>
          <a:stretch>
            <a:fillRect/>
          </a:stretch>
        </p:blipFill>
        <p:spPr>
          <a:xfrm>
            <a:off x="971600" y="1556792"/>
            <a:ext cx="7263532" cy="4192832"/>
          </a:xfrm>
          <a:prstGeom prst="rect">
            <a:avLst/>
          </a:prstGeom>
        </p:spPr>
      </p:pic>
      <p:sp>
        <p:nvSpPr>
          <p:cNvPr id="6" name="Frame 5"/>
          <p:cNvSpPr/>
          <p:nvPr/>
        </p:nvSpPr>
        <p:spPr>
          <a:xfrm>
            <a:off x="5796136" y="3717032"/>
            <a:ext cx="1008112" cy="432048"/>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20467962"/>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xmlns="" id="{9A4A92B9-099D-4616-BAEE-FF5BCE9BF982}"/>
              </a:ext>
            </a:extLst>
          </p:cNvPr>
          <p:cNvSpPr txBox="1">
            <a:spLocks noChangeArrowheads="1"/>
          </p:cNvSpPr>
          <p:nvPr/>
        </p:nvSpPr>
        <p:spPr bwMode="auto">
          <a:xfrm>
            <a:off x="1197292" y="4766281"/>
            <a:ext cx="2084387"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fontAlgn="base">
              <a:spcBef>
                <a:spcPct val="0"/>
              </a:spcBef>
              <a:spcAft>
                <a:spcPct val="0"/>
              </a:spcAft>
            </a:pPr>
            <a:r>
              <a:rPr lang="en-US" altLang="zh-CN" sz="1400" dirty="0">
                <a:solidFill>
                  <a:srgbClr val="595959"/>
                </a:solidFill>
                <a:latin typeface="Times New Roman" panose="02020603050405020304" pitchFamily="18" charset="0"/>
                <a:ea typeface="方正兰亭纤黑简体" pitchFamily="65" charset="-122"/>
                <a:cs typeface="Times New Roman" panose="02020603050405020304" pitchFamily="18" charset="0"/>
              </a:rPr>
              <a:t>Our system helps the homeless people to find shelters from spare spaces of library, church and so on. This can improve the resource utilization to a great extent. </a:t>
            </a:r>
          </a:p>
        </p:txBody>
      </p:sp>
      <p:sp>
        <p:nvSpPr>
          <p:cNvPr id="18" name="TextBox 17">
            <a:extLst>
              <a:ext uri="{FF2B5EF4-FFF2-40B4-BE49-F238E27FC236}">
                <a16:creationId xmlns:a16="http://schemas.microsoft.com/office/drawing/2014/main" xmlns="" id="{198B3128-083C-4385-BA24-4EA89FF06D7D}"/>
              </a:ext>
            </a:extLst>
          </p:cNvPr>
          <p:cNvSpPr txBox="1">
            <a:spLocks noChangeArrowheads="1"/>
          </p:cNvSpPr>
          <p:nvPr/>
        </p:nvSpPr>
        <p:spPr bwMode="auto">
          <a:xfrm>
            <a:off x="3713798" y="4802793"/>
            <a:ext cx="1996122"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fontAlgn="base">
              <a:spcBef>
                <a:spcPct val="0"/>
              </a:spcBef>
              <a:spcAft>
                <a:spcPct val="0"/>
              </a:spcAft>
            </a:pPr>
            <a:r>
              <a:rPr lang="en-US" altLang="zh-CN" sz="1400" dirty="0">
                <a:solidFill>
                  <a:srgbClr val="595959"/>
                </a:solidFill>
                <a:latin typeface="Times New Roman" panose="02020603050405020304" pitchFamily="18" charset="0"/>
                <a:ea typeface="方正兰亭纤黑简体" pitchFamily="65" charset="-122"/>
                <a:cs typeface="Times New Roman" panose="02020603050405020304" pitchFamily="18" charset="0"/>
              </a:rPr>
              <a:t>We provide physical examination for every homeless people, in this way can we control the infection rate of diseases.</a:t>
            </a:r>
          </a:p>
        </p:txBody>
      </p:sp>
      <p:sp>
        <p:nvSpPr>
          <p:cNvPr id="19" name="TextBox 18">
            <a:extLst>
              <a:ext uri="{FF2B5EF4-FFF2-40B4-BE49-F238E27FC236}">
                <a16:creationId xmlns:a16="http://schemas.microsoft.com/office/drawing/2014/main" xmlns="" id="{B03D50BF-256E-44D3-9C11-E2435AEC8FD8}"/>
              </a:ext>
            </a:extLst>
          </p:cNvPr>
          <p:cNvSpPr txBox="1">
            <a:spLocks noChangeArrowheads="1"/>
          </p:cNvSpPr>
          <p:nvPr/>
        </p:nvSpPr>
        <p:spPr bwMode="auto">
          <a:xfrm>
            <a:off x="6107431" y="4837718"/>
            <a:ext cx="1982787"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fontAlgn="base">
              <a:spcBef>
                <a:spcPct val="0"/>
              </a:spcBef>
              <a:spcAft>
                <a:spcPct val="0"/>
              </a:spcAft>
            </a:pPr>
            <a:r>
              <a:rPr lang="en-US" altLang="zh-CN" sz="1400" dirty="0">
                <a:solidFill>
                  <a:srgbClr val="595959"/>
                </a:solidFill>
                <a:latin typeface="Times New Roman" panose="02020603050405020304" pitchFamily="18" charset="0"/>
                <a:ea typeface="方正兰亭纤黑简体" pitchFamily="65" charset="-122"/>
                <a:cs typeface="Times New Roman" panose="02020603050405020304" pitchFamily="18" charset="0"/>
              </a:rPr>
              <a:t>Once we find shelters for homeless people, the crime rates can be reduced, it has great value for social security. </a:t>
            </a:r>
          </a:p>
        </p:txBody>
      </p:sp>
      <p:sp>
        <p:nvSpPr>
          <p:cNvPr id="6" name="Freeform 4">
            <a:extLst>
              <a:ext uri="{FF2B5EF4-FFF2-40B4-BE49-F238E27FC236}">
                <a16:creationId xmlns:a16="http://schemas.microsoft.com/office/drawing/2014/main" xmlns="" id="{F1C42545-DA3C-4044-8CA3-C5F96C50AE8C}"/>
              </a:ext>
            </a:extLst>
          </p:cNvPr>
          <p:cNvSpPr/>
          <p:nvPr/>
        </p:nvSpPr>
        <p:spPr bwMode="auto">
          <a:xfrm>
            <a:off x="1197293" y="2343757"/>
            <a:ext cx="4406900" cy="2300287"/>
          </a:xfrm>
          <a:custGeom>
            <a:avLst/>
            <a:gdLst/>
            <a:ahLst/>
            <a:cxnLst>
              <a:cxn ang="0">
                <a:pos x="1558" y="337"/>
              </a:cxn>
              <a:cxn ang="0">
                <a:pos x="1221" y="0"/>
              </a:cxn>
              <a:cxn ang="0">
                <a:pos x="407" y="814"/>
              </a:cxn>
              <a:cxn ang="0">
                <a:pos x="0" y="407"/>
              </a:cxn>
              <a:cxn ang="0">
                <a:pos x="402" y="5"/>
              </a:cxn>
              <a:cxn ang="0">
                <a:pos x="734" y="337"/>
              </a:cxn>
            </a:cxnLst>
            <a:rect l="0" t="0" r="r" b="b"/>
            <a:pathLst>
              <a:path w="1558" h="814">
                <a:moveTo>
                  <a:pt x="1558" y="337"/>
                </a:moveTo>
                <a:lnTo>
                  <a:pt x="1221" y="0"/>
                </a:lnTo>
                <a:lnTo>
                  <a:pt x="407" y="814"/>
                </a:lnTo>
                <a:lnTo>
                  <a:pt x="0" y="407"/>
                </a:lnTo>
                <a:lnTo>
                  <a:pt x="402" y="5"/>
                </a:lnTo>
                <a:lnTo>
                  <a:pt x="734" y="337"/>
                </a:lnTo>
              </a:path>
            </a:pathLst>
          </a:custGeom>
          <a:noFill/>
          <a:ln w="25400" cap="flat" cmpd="sng">
            <a:solidFill>
              <a:schemeClr val="accent3">
                <a:lumMod val="60000"/>
                <a:lumOff val="40000"/>
              </a:schemeClr>
            </a:solidFill>
            <a:prstDash val="solid"/>
            <a:round/>
          </a:ln>
          <a:effec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a:defRPr/>
            </a:pPr>
            <a:endParaRPr lang="zh-CN" altLang="en-US" dirty="0">
              <a:latin typeface="Times New Roman" panose="02020603050405020304" pitchFamily="18" charset="0"/>
              <a:cs typeface="Times New Roman" panose="02020603050405020304" pitchFamily="18" charset="0"/>
            </a:endParaRPr>
          </a:p>
        </p:txBody>
      </p:sp>
      <p:sp>
        <p:nvSpPr>
          <p:cNvPr id="7" name="Freeform 5">
            <a:extLst>
              <a:ext uri="{FF2B5EF4-FFF2-40B4-BE49-F238E27FC236}">
                <a16:creationId xmlns:a16="http://schemas.microsoft.com/office/drawing/2014/main" xmlns="" id="{9FFF31F3-DDBF-4FB8-9183-745F52189404}"/>
              </a:ext>
            </a:extLst>
          </p:cNvPr>
          <p:cNvSpPr/>
          <p:nvPr/>
        </p:nvSpPr>
        <p:spPr bwMode="auto">
          <a:xfrm flipH="1" flipV="1">
            <a:off x="3683318" y="2343757"/>
            <a:ext cx="4406900" cy="2300287"/>
          </a:xfrm>
          <a:custGeom>
            <a:avLst/>
            <a:gdLst/>
            <a:ahLst/>
            <a:cxnLst>
              <a:cxn ang="0">
                <a:pos x="1558" y="337"/>
              </a:cxn>
              <a:cxn ang="0">
                <a:pos x="1221" y="0"/>
              </a:cxn>
              <a:cxn ang="0">
                <a:pos x="407" y="814"/>
              </a:cxn>
              <a:cxn ang="0">
                <a:pos x="0" y="407"/>
              </a:cxn>
              <a:cxn ang="0">
                <a:pos x="402" y="5"/>
              </a:cxn>
              <a:cxn ang="0">
                <a:pos x="734" y="337"/>
              </a:cxn>
            </a:cxnLst>
            <a:rect l="0" t="0" r="r" b="b"/>
            <a:pathLst>
              <a:path w="1558" h="814">
                <a:moveTo>
                  <a:pt x="1558" y="337"/>
                </a:moveTo>
                <a:lnTo>
                  <a:pt x="1221" y="0"/>
                </a:lnTo>
                <a:lnTo>
                  <a:pt x="407" y="814"/>
                </a:lnTo>
                <a:lnTo>
                  <a:pt x="0" y="407"/>
                </a:lnTo>
                <a:lnTo>
                  <a:pt x="402" y="5"/>
                </a:lnTo>
                <a:lnTo>
                  <a:pt x="734" y="337"/>
                </a:lnTo>
              </a:path>
            </a:pathLst>
          </a:custGeom>
          <a:noFill/>
          <a:ln w="25400" cap="flat" cmpd="sng">
            <a:solidFill>
              <a:schemeClr val="accent4">
                <a:lumMod val="60000"/>
                <a:lumOff val="40000"/>
              </a:schemeClr>
            </a:solidFill>
            <a:prstDash val="solid"/>
            <a:round/>
          </a:ln>
          <a:effec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a:defRPr/>
            </a:pPr>
            <a:endParaRPr lang="zh-CN" altLang="en-US">
              <a:latin typeface="Times New Roman" panose="02020603050405020304" pitchFamily="18" charset="0"/>
              <a:cs typeface="Times New Roman" panose="02020603050405020304" pitchFamily="18" charset="0"/>
            </a:endParaRPr>
          </a:p>
        </p:txBody>
      </p:sp>
      <p:grpSp>
        <p:nvGrpSpPr>
          <p:cNvPr id="26" name="组合 25">
            <a:extLst>
              <a:ext uri="{FF2B5EF4-FFF2-40B4-BE49-F238E27FC236}">
                <a16:creationId xmlns:a16="http://schemas.microsoft.com/office/drawing/2014/main" xmlns="" id="{D327D2F1-C6C4-473D-881B-7BFE03132AF3}"/>
              </a:ext>
            </a:extLst>
          </p:cNvPr>
          <p:cNvGrpSpPr>
            <a:grpSpLocks/>
          </p:cNvGrpSpPr>
          <p:nvPr/>
        </p:nvGrpSpPr>
        <p:grpSpPr bwMode="auto">
          <a:xfrm>
            <a:off x="1607502" y="2883507"/>
            <a:ext cx="1440095" cy="1165225"/>
            <a:chOff x="1576280" y="1756908"/>
            <a:chExt cx="1440115" cy="1165261"/>
          </a:xfrm>
        </p:grpSpPr>
        <p:grpSp>
          <p:nvGrpSpPr>
            <p:cNvPr id="19463" name="组合 2">
              <a:extLst>
                <a:ext uri="{FF2B5EF4-FFF2-40B4-BE49-F238E27FC236}">
                  <a16:creationId xmlns:a16="http://schemas.microsoft.com/office/drawing/2014/main" xmlns="" id="{CFDB9349-5110-4CD0-A4F9-3D75FED71E08}"/>
                </a:ext>
              </a:extLst>
            </p:cNvPr>
            <p:cNvGrpSpPr>
              <a:grpSpLocks/>
            </p:cNvGrpSpPr>
            <p:nvPr/>
          </p:nvGrpSpPr>
          <p:grpSpPr bwMode="auto">
            <a:xfrm>
              <a:off x="1576280" y="1756908"/>
              <a:ext cx="1440115" cy="1165261"/>
              <a:chOff x="1576280" y="1756908"/>
              <a:chExt cx="1440115" cy="1165261"/>
            </a:xfrm>
          </p:grpSpPr>
          <p:sp>
            <p:nvSpPr>
              <p:cNvPr id="8" name="Rectangle 6">
                <a:extLst>
                  <a:ext uri="{FF2B5EF4-FFF2-40B4-BE49-F238E27FC236}">
                    <a16:creationId xmlns:a16="http://schemas.microsoft.com/office/drawing/2014/main" xmlns="" id="{ED7740AE-83DB-460F-AB40-3462A18157B6}"/>
                  </a:ext>
                </a:extLst>
              </p:cNvPr>
              <p:cNvSpPr>
                <a:spLocks noChangeArrowheads="1"/>
              </p:cNvSpPr>
              <p:nvPr/>
            </p:nvSpPr>
            <p:spPr bwMode="auto">
              <a:xfrm rot="18900000">
                <a:off x="1723285" y="1817235"/>
                <a:ext cx="1104916" cy="1104934"/>
              </a:xfrm>
              <a:prstGeom prst="rect">
                <a:avLst/>
              </a:prstGeom>
              <a:solidFill>
                <a:schemeClr val="accent3">
                  <a:lumMod val="60000"/>
                  <a:lumOff val="40000"/>
                </a:schemeClr>
              </a:solidFill>
              <a:ln w="6350">
                <a:solidFill>
                  <a:schemeClr val="bg1"/>
                </a:solidFill>
                <a:miter lim="800000"/>
              </a:ln>
              <a:effec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a:defRPr/>
                </a:pPr>
                <a:endParaRPr lang="zh-CN" altLang="en-US" dirty="0">
                  <a:latin typeface="Times New Roman" panose="02020603050405020304" pitchFamily="18" charset="0"/>
                  <a:cs typeface="Times New Roman" panose="02020603050405020304" pitchFamily="18" charset="0"/>
                </a:endParaRPr>
              </a:p>
            </p:txBody>
          </p:sp>
          <p:sp>
            <p:nvSpPr>
              <p:cNvPr id="11" name="Rectangle 9">
                <a:extLst>
                  <a:ext uri="{FF2B5EF4-FFF2-40B4-BE49-F238E27FC236}">
                    <a16:creationId xmlns:a16="http://schemas.microsoft.com/office/drawing/2014/main" xmlns="" id="{D87F5AAD-D7DF-4598-B503-46196A51F70C}"/>
                  </a:ext>
                </a:extLst>
              </p:cNvPr>
              <p:cNvSpPr>
                <a:spLocks noChangeArrowheads="1"/>
              </p:cNvSpPr>
              <p:nvPr/>
            </p:nvSpPr>
            <p:spPr bwMode="auto">
              <a:xfrm rot="18900000">
                <a:off x="2167791" y="1756908"/>
                <a:ext cx="207966" cy="207968"/>
              </a:xfrm>
              <a:prstGeom prst="rect">
                <a:avLst/>
              </a:prstGeom>
              <a:solidFill>
                <a:srgbClr val="FFFFFF"/>
              </a:solidFill>
              <a:ln w="6350">
                <a:noFill/>
                <a:miter lim="800000"/>
              </a:ln>
              <a:effec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a:defRPr/>
                </a:pPr>
                <a:endParaRPr lang="zh-CN" altLang="en-US">
                  <a:latin typeface="Times New Roman" panose="02020603050405020304" pitchFamily="18" charset="0"/>
                  <a:cs typeface="Times New Roman" panose="02020603050405020304" pitchFamily="18" charset="0"/>
                </a:endParaRPr>
              </a:p>
            </p:txBody>
          </p:sp>
          <p:sp>
            <p:nvSpPr>
              <p:cNvPr id="19466" name="TextBox 11">
                <a:extLst>
                  <a:ext uri="{FF2B5EF4-FFF2-40B4-BE49-F238E27FC236}">
                    <a16:creationId xmlns:a16="http://schemas.microsoft.com/office/drawing/2014/main" xmlns="" id="{86DB98BF-50A3-460D-BEF9-2E940DB3DA30}"/>
                  </a:ext>
                </a:extLst>
              </p:cNvPr>
              <p:cNvSpPr txBox="1">
                <a:spLocks noChangeArrowheads="1"/>
              </p:cNvSpPr>
              <p:nvPr/>
            </p:nvSpPr>
            <p:spPr bwMode="auto">
              <a:xfrm flipH="1">
                <a:off x="1576280" y="1960389"/>
                <a:ext cx="1440115" cy="831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base">
                  <a:spcBef>
                    <a:spcPct val="0"/>
                  </a:spcBef>
                  <a:spcAft>
                    <a:spcPct val="0"/>
                  </a:spcAft>
                </a:pPr>
                <a:r>
                  <a:rPr lang="en-US" altLang="zh-CN" sz="1600" dirty="0">
                    <a:solidFill>
                      <a:srgbClr val="FFFFFF"/>
                    </a:solidFill>
                    <a:latin typeface="Times New Roman" panose="02020603050405020304" pitchFamily="18" charset="0"/>
                    <a:ea typeface="方正兰亭中黑_GBK" pitchFamily="2" charset="-122"/>
                    <a:cs typeface="Times New Roman" panose="02020603050405020304" pitchFamily="18" charset="0"/>
                  </a:rPr>
                  <a:t>Improve Resource Utilization</a:t>
                </a:r>
                <a:endParaRPr lang="zh-CN" altLang="en-US" sz="1600" dirty="0">
                  <a:solidFill>
                    <a:srgbClr val="FFFFFF"/>
                  </a:solidFill>
                  <a:latin typeface="Times New Roman" panose="02020603050405020304" pitchFamily="18" charset="0"/>
                  <a:ea typeface="方正兰亭中黑_GBK" pitchFamily="2" charset="-122"/>
                  <a:cs typeface="Times New Roman" panose="02020603050405020304" pitchFamily="18" charset="0"/>
                </a:endParaRPr>
              </a:p>
            </p:txBody>
          </p:sp>
        </p:grpSp>
        <p:sp>
          <p:nvSpPr>
            <p:cNvPr id="14" name="Text Box 15">
              <a:extLst>
                <a:ext uri="{FF2B5EF4-FFF2-40B4-BE49-F238E27FC236}">
                  <a16:creationId xmlns:a16="http://schemas.microsoft.com/office/drawing/2014/main" xmlns="" id="{2E82C9A1-7DB2-4142-9AF4-5805A7874222}"/>
                </a:ext>
              </a:extLst>
            </p:cNvPr>
            <p:cNvSpPr txBox="1">
              <a:spLocks noChangeArrowheads="1"/>
            </p:cNvSpPr>
            <p:nvPr/>
          </p:nvSpPr>
          <p:spPr bwMode="auto">
            <a:xfrm>
              <a:off x="2216601" y="1764036"/>
              <a:ext cx="83357" cy="200061"/>
            </a:xfrm>
            <a:prstGeom prst="rect">
              <a:avLst/>
            </a:prstGeom>
            <a:noFill/>
            <a:ln w="6350">
              <a:noFill/>
              <a:miter lim="800000"/>
            </a:ln>
            <a:effectLst/>
          </p:spPr>
          <p:txBody>
            <a:bodyPr wrap="none" lIns="0" tIns="0" rIns="0" bIns="0" anchor="ctr">
              <a:spAutoFit/>
            </a:bodyP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algn="ctr">
                <a:defRPr/>
              </a:pPr>
              <a:r>
                <a:rPr lang="zh-CN" altLang="en-US" dirty="0">
                  <a:solidFill>
                    <a:srgbClr val="5ABE9E"/>
                  </a:solidFill>
                  <a:latin typeface="Times New Roman" panose="02020603050405020304" pitchFamily="18" charset="0"/>
                  <a:ea typeface="微软雅黑" panose="020B0503020204020204" pitchFamily="34" charset="-122"/>
                  <a:cs typeface="Times New Roman" panose="02020603050405020304" pitchFamily="18" charset="0"/>
                </a:rPr>
                <a:t>1</a:t>
              </a:r>
            </a:p>
          </p:txBody>
        </p:sp>
      </p:grpSp>
      <p:grpSp>
        <p:nvGrpSpPr>
          <p:cNvPr id="5" name="组合 4">
            <a:extLst>
              <a:ext uri="{FF2B5EF4-FFF2-40B4-BE49-F238E27FC236}">
                <a16:creationId xmlns:a16="http://schemas.microsoft.com/office/drawing/2014/main" xmlns="" id="{DC406791-CF50-452B-B1F4-CC0C01B58742}"/>
              </a:ext>
            </a:extLst>
          </p:cNvPr>
          <p:cNvGrpSpPr>
            <a:grpSpLocks/>
          </p:cNvGrpSpPr>
          <p:nvPr/>
        </p:nvGrpSpPr>
        <p:grpSpPr bwMode="auto">
          <a:xfrm>
            <a:off x="4000818" y="2883510"/>
            <a:ext cx="1274762" cy="1165225"/>
            <a:chOff x="3970455" y="1756908"/>
            <a:chExt cx="1274780" cy="1165261"/>
          </a:xfrm>
        </p:grpSpPr>
        <p:grpSp>
          <p:nvGrpSpPr>
            <p:cNvPr id="19469" name="组合 3">
              <a:extLst>
                <a:ext uri="{FF2B5EF4-FFF2-40B4-BE49-F238E27FC236}">
                  <a16:creationId xmlns:a16="http://schemas.microsoft.com/office/drawing/2014/main" xmlns="" id="{05F6E58C-6A6F-417D-B2EF-B76B80B56067}"/>
                </a:ext>
              </a:extLst>
            </p:cNvPr>
            <p:cNvGrpSpPr>
              <a:grpSpLocks/>
            </p:cNvGrpSpPr>
            <p:nvPr/>
          </p:nvGrpSpPr>
          <p:grpSpPr bwMode="auto">
            <a:xfrm>
              <a:off x="3970455" y="1756908"/>
              <a:ext cx="1274780" cy="1165261"/>
              <a:chOff x="3970455" y="1756908"/>
              <a:chExt cx="1274780" cy="1165261"/>
            </a:xfrm>
          </p:grpSpPr>
          <p:sp>
            <p:nvSpPr>
              <p:cNvPr id="9" name="Rectangle 7">
                <a:extLst>
                  <a:ext uri="{FF2B5EF4-FFF2-40B4-BE49-F238E27FC236}">
                    <a16:creationId xmlns:a16="http://schemas.microsoft.com/office/drawing/2014/main" xmlns="" id="{6E8F793A-615E-402F-8F2F-5B7CB2660E55}"/>
                  </a:ext>
                </a:extLst>
              </p:cNvPr>
              <p:cNvSpPr>
                <a:spLocks noChangeArrowheads="1"/>
              </p:cNvSpPr>
              <p:nvPr/>
            </p:nvSpPr>
            <p:spPr bwMode="auto">
              <a:xfrm rot="18900000">
                <a:off x="4056181" y="1817235"/>
                <a:ext cx="1103328" cy="1104934"/>
              </a:xfrm>
              <a:prstGeom prst="rect">
                <a:avLst/>
              </a:prstGeom>
              <a:solidFill>
                <a:schemeClr val="accent5">
                  <a:lumMod val="60000"/>
                  <a:lumOff val="40000"/>
                </a:schemeClr>
              </a:solidFill>
              <a:ln w="6350">
                <a:solidFill>
                  <a:schemeClr val="bg1"/>
                </a:solidFill>
                <a:miter lim="800000"/>
              </a:ln>
              <a:effec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a:defRPr/>
                </a:pPr>
                <a:endParaRPr lang="zh-CN" altLang="en-US" dirty="0">
                  <a:latin typeface="Times New Roman" panose="02020603050405020304" pitchFamily="18" charset="0"/>
                  <a:cs typeface="Times New Roman" panose="02020603050405020304" pitchFamily="18" charset="0"/>
                </a:endParaRPr>
              </a:p>
            </p:txBody>
          </p:sp>
          <p:sp>
            <p:nvSpPr>
              <p:cNvPr id="12" name="Rectangle 10">
                <a:extLst>
                  <a:ext uri="{FF2B5EF4-FFF2-40B4-BE49-F238E27FC236}">
                    <a16:creationId xmlns:a16="http://schemas.microsoft.com/office/drawing/2014/main" xmlns="" id="{2B80500A-70BE-415F-990B-4DA6A66D69E9}"/>
                  </a:ext>
                </a:extLst>
              </p:cNvPr>
              <p:cNvSpPr>
                <a:spLocks noChangeArrowheads="1"/>
              </p:cNvSpPr>
              <p:nvPr/>
            </p:nvSpPr>
            <p:spPr bwMode="auto">
              <a:xfrm rot="18900000">
                <a:off x="4499099" y="1756908"/>
                <a:ext cx="207966" cy="207968"/>
              </a:xfrm>
              <a:prstGeom prst="rect">
                <a:avLst/>
              </a:prstGeom>
              <a:solidFill>
                <a:srgbClr val="FFFFFF"/>
              </a:solidFill>
              <a:ln w="6350">
                <a:noFill/>
                <a:miter lim="800000"/>
              </a:ln>
              <a:effec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a:defRPr/>
                </a:pPr>
                <a:endParaRPr lang="zh-CN" altLang="en-US">
                  <a:latin typeface="Times New Roman" panose="02020603050405020304" pitchFamily="18" charset="0"/>
                  <a:cs typeface="Times New Roman" panose="02020603050405020304" pitchFamily="18" charset="0"/>
                </a:endParaRPr>
              </a:p>
            </p:txBody>
          </p:sp>
          <p:sp>
            <p:nvSpPr>
              <p:cNvPr id="19472" name="TextBox 11">
                <a:extLst>
                  <a:ext uri="{FF2B5EF4-FFF2-40B4-BE49-F238E27FC236}">
                    <a16:creationId xmlns:a16="http://schemas.microsoft.com/office/drawing/2014/main" xmlns="" id="{6636F3B8-5241-4AEB-B9AF-C1870E9D9BCE}"/>
                  </a:ext>
                </a:extLst>
              </p:cNvPr>
              <p:cNvSpPr txBox="1">
                <a:spLocks noChangeArrowheads="1"/>
              </p:cNvSpPr>
              <p:nvPr/>
            </p:nvSpPr>
            <p:spPr bwMode="auto">
              <a:xfrm flipH="1">
                <a:off x="3970455" y="1978234"/>
                <a:ext cx="1274780" cy="831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base">
                  <a:spcBef>
                    <a:spcPct val="0"/>
                  </a:spcBef>
                  <a:spcAft>
                    <a:spcPct val="0"/>
                  </a:spcAft>
                </a:pPr>
                <a:r>
                  <a:rPr lang="en-US" altLang="zh-CN" sz="1600" dirty="0">
                    <a:solidFill>
                      <a:srgbClr val="FFFFFF"/>
                    </a:solidFill>
                    <a:latin typeface="Times New Roman" panose="02020603050405020304" pitchFamily="18" charset="0"/>
                    <a:ea typeface="方正兰亭中黑_GBK" pitchFamily="2" charset="-122"/>
                    <a:cs typeface="Times New Roman" panose="02020603050405020304" pitchFamily="18" charset="0"/>
                  </a:rPr>
                  <a:t>Control</a:t>
                </a:r>
                <a:r>
                  <a:rPr lang="zh-CN" altLang="en-US" sz="1600" dirty="0">
                    <a:solidFill>
                      <a:srgbClr val="FFFFFF"/>
                    </a:solidFill>
                    <a:latin typeface="Times New Roman" panose="02020603050405020304" pitchFamily="18" charset="0"/>
                    <a:ea typeface="方正兰亭中黑_GBK" pitchFamily="2" charset="-122"/>
                    <a:cs typeface="Times New Roman" panose="02020603050405020304" pitchFamily="18" charset="0"/>
                  </a:rPr>
                  <a:t> </a:t>
                </a:r>
                <a:r>
                  <a:rPr lang="en-US" altLang="zh-CN" sz="1600" dirty="0">
                    <a:solidFill>
                      <a:srgbClr val="FFFFFF"/>
                    </a:solidFill>
                    <a:latin typeface="Times New Roman" panose="02020603050405020304" pitchFamily="18" charset="0"/>
                    <a:ea typeface="方正兰亭中黑_GBK" pitchFamily="2" charset="-122"/>
                    <a:cs typeface="Times New Roman" panose="02020603050405020304" pitchFamily="18" charset="0"/>
                  </a:rPr>
                  <a:t>Infectious</a:t>
                </a:r>
                <a:r>
                  <a:rPr lang="zh-CN" altLang="en-US" sz="1600" dirty="0">
                    <a:solidFill>
                      <a:srgbClr val="FFFFFF"/>
                    </a:solidFill>
                    <a:latin typeface="Times New Roman" panose="02020603050405020304" pitchFamily="18" charset="0"/>
                    <a:ea typeface="方正兰亭中黑_GBK" pitchFamily="2" charset="-122"/>
                    <a:cs typeface="Times New Roman" panose="02020603050405020304" pitchFamily="18" charset="0"/>
                  </a:rPr>
                  <a:t> </a:t>
                </a:r>
                <a:r>
                  <a:rPr lang="en-US" altLang="zh-CN" sz="1600" dirty="0">
                    <a:solidFill>
                      <a:srgbClr val="FFFFFF"/>
                    </a:solidFill>
                    <a:latin typeface="Times New Roman" panose="02020603050405020304" pitchFamily="18" charset="0"/>
                    <a:ea typeface="方正兰亭中黑_GBK" pitchFamily="2" charset="-122"/>
                    <a:cs typeface="Times New Roman" panose="02020603050405020304" pitchFamily="18" charset="0"/>
                  </a:rPr>
                  <a:t>Diseases</a:t>
                </a:r>
                <a:endParaRPr lang="zh-CN" altLang="en-US" sz="1600" dirty="0">
                  <a:solidFill>
                    <a:srgbClr val="FFFFFF"/>
                  </a:solidFill>
                  <a:latin typeface="Times New Roman" panose="02020603050405020304" pitchFamily="18" charset="0"/>
                  <a:ea typeface="方正兰亭中黑_GBK" pitchFamily="2" charset="-122"/>
                  <a:cs typeface="Times New Roman" panose="02020603050405020304" pitchFamily="18" charset="0"/>
                </a:endParaRPr>
              </a:p>
            </p:txBody>
          </p:sp>
        </p:grpSp>
        <p:sp>
          <p:nvSpPr>
            <p:cNvPr id="19473" name="Text Box 16">
              <a:extLst>
                <a:ext uri="{FF2B5EF4-FFF2-40B4-BE49-F238E27FC236}">
                  <a16:creationId xmlns:a16="http://schemas.microsoft.com/office/drawing/2014/main" xmlns="" id="{B0813477-C9A4-4113-82EE-0636A0D3BD72}"/>
                </a:ext>
              </a:extLst>
            </p:cNvPr>
            <p:cNvSpPr txBox="1">
              <a:spLocks noChangeArrowheads="1"/>
            </p:cNvSpPr>
            <p:nvPr/>
          </p:nvSpPr>
          <p:spPr bwMode="auto">
            <a:xfrm>
              <a:off x="4550488" y="1763336"/>
              <a:ext cx="83357" cy="200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0" tIns="0" rIns="0" bIns="0" anchor="ctr">
              <a:spAutoFit/>
            </a:bodyPr>
            <a:lstStyle>
              <a:lvl1pPr>
                <a:defRPr>
                  <a:solidFill>
                    <a:schemeClr val="tx1"/>
                  </a:solidFill>
                  <a:latin typeface="Arial Unicode MS" charset="0"/>
                  <a:ea typeface="SimHei" panose="02010609060101010101" pitchFamily="49" charset="-122"/>
                </a:defRPr>
              </a:lvl1pPr>
              <a:lvl2pPr>
                <a:defRPr>
                  <a:solidFill>
                    <a:schemeClr val="tx1"/>
                  </a:solidFill>
                  <a:latin typeface="Arial Unicode MS" charset="0"/>
                  <a:ea typeface="SimHei" panose="02010609060101010101" pitchFamily="49" charset="-122"/>
                </a:defRPr>
              </a:lvl2pPr>
              <a:lvl3pPr>
                <a:defRPr>
                  <a:solidFill>
                    <a:schemeClr val="tx1"/>
                  </a:solidFill>
                  <a:latin typeface="Arial Unicode MS" charset="0"/>
                  <a:ea typeface="SimHei" panose="02010609060101010101" pitchFamily="49" charset="-122"/>
                </a:defRPr>
              </a:lvl3pPr>
              <a:lvl4pPr>
                <a:defRPr>
                  <a:solidFill>
                    <a:schemeClr val="tx1"/>
                  </a:solidFill>
                  <a:latin typeface="Arial Unicode MS" charset="0"/>
                  <a:ea typeface="SimHei" panose="02010609060101010101" pitchFamily="49" charset="-122"/>
                </a:defRPr>
              </a:lvl4pPr>
              <a:lvl5pPr>
                <a:defRPr>
                  <a:solidFill>
                    <a:schemeClr val="tx1"/>
                  </a:solidFill>
                  <a:latin typeface="Arial Unicode MS" charset="0"/>
                  <a:ea typeface="SimHei" panose="02010609060101010101" pitchFamily="49" charset="-122"/>
                </a:defRPr>
              </a:lvl5pPr>
              <a:lvl6pPr fontAlgn="base">
                <a:spcBef>
                  <a:spcPct val="0"/>
                </a:spcBef>
                <a:spcAft>
                  <a:spcPct val="0"/>
                </a:spcAft>
                <a:defRPr>
                  <a:solidFill>
                    <a:schemeClr val="tx1"/>
                  </a:solidFill>
                  <a:latin typeface="Arial Unicode MS" charset="0"/>
                  <a:ea typeface="SimHei" panose="02010609060101010101" pitchFamily="49" charset="-122"/>
                </a:defRPr>
              </a:lvl6pPr>
              <a:lvl7pPr fontAlgn="base">
                <a:spcBef>
                  <a:spcPct val="0"/>
                </a:spcBef>
                <a:spcAft>
                  <a:spcPct val="0"/>
                </a:spcAft>
                <a:defRPr>
                  <a:solidFill>
                    <a:schemeClr val="tx1"/>
                  </a:solidFill>
                  <a:latin typeface="Arial Unicode MS" charset="0"/>
                  <a:ea typeface="SimHei" panose="02010609060101010101" pitchFamily="49" charset="-122"/>
                </a:defRPr>
              </a:lvl7pPr>
              <a:lvl8pPr fontAlgn="base">
                <a:spcBef>
                  <a:spcPct val="0"/>
                </a:spcBef>
                <a:spcAft>
                  <a:spcPct val="0"/>
                </a:spcAft>
                <a:defRPr>
                  <a:solidFill>
                    <a:schemeClr val="tx1"/>
                  </a:solidFill>
                  <a:latin typeface="Arial Unicode MS" charset="0"/>
                  <a:ea typeface="SimHei" panose="02010609060101010101" pitchFamily="49" charset="-122"/>
                </a:defRPr>
              </a:lvl8pPr>
              <a:lvl9pPr fontAlgn="base">
                <a:spcBef>
                  <a:spcPct val="0"/>
                </a:spcBef>
                <a:spcAft>
                  <a:spcPct val="0"/>
                </a:spcAft>
                <a:defRPr>
                  <a:solidFill>
                    <a:schemeClr val="tx1"/>
                  </a:solidFill>
                  <a:latin typeface="Arial Unicode MS" charset="0"/>
                  <a:ea typeface="SimHei" panose="02010609060101010101" pitchFamily="49" charset="-122"/>
                </a:defRPr>
              </a:lvl9pPr>
            </a:lstStyle>
            <a:p>
              <a:pPr algn="ctr" eaLnBrk="0" fontAlgn="base" hangingPunct="0">
                <a:spcBef>
                  <a:spcPct val="0"/>
                </a:spcBef>
                <a:spcAft>
                  <a:spcPct val="0"/>
                </a:spcAft>
              </a:pPr>
              <a:r>
                <a:rPr lang="zh-CN" altLang="en-US" sz="1300" b="1">
                  <a:solidFill>
                    <a:srgbClr val="C4CFD9"/>
                  </a:solidFill>
                  <a:latin typeface="Times New Roman" panose="02020603050405020304" pitchFamily="18" charset="0"/>
                  <a:ea typeface="Microsoft YaHei" panose="020B0503020204020204" pitchFamily="34" charset="-122"/>
                  <a:cs typeface="Times New Roman" panose="02020603050405020304" pitchFamily="18" charset="0"/>
                </a:rPr>
                <a:t>2</a:t>
              </a:r>
            </a:p>
          </p:txBody>
        </p:sp>
      </p:grpSp>
      <p:grpSp>
        <p:nvGrpSpPr>
          <p:cNvPr id="27" name="组合 26">
            <a:extLst>
              <a:ext uri="{FF2B5EF4-FFF2-40B4-BE49-F238E27FC236}">
                <a16:creationId xmlns:a16="http://schemas.microsoft.com/office/drawing/2014/main" xmlns="" id="{CCADD3F7-6D91-431F-8166-436549ACB7FA}"/>
              </a:ext>
            </a:extLst>
          </p:cNvPr>
          <p:cNvGrpSpPr>
            <a:grpSpLocks/>
          </p:cNvGrpSpPr>
          <p:nvPr/>
        </p:nvGrpSpPr>
        <p:grpSpPr bwMode="auto">
          <a:xfrm>
            <a:off x="6320156" y="2883510"/>
            <a:ext cx="1274763" cy="1165225"/>
            <a:chOff x="6289538" y="1756908"/>
            <a:chExt cx="1274780" cy="1165261"/>
          </a:xfrm>
        </p:grpSpPr>
        <p:sp>
          <p:nvSpPr>
            <p:cNvPr id="10" name="Rectangle 8">
              <a:extLst>
                <a:ext uri="{FF2B5EF4-FFF2-40B4-BE49-F238E27FC236}">
                  <a16:creationId xmlns:a16="http://schemas.microsoft.com/office/drawing/2014/main" xmlns="" id="{E7B055BB-F65B-461C-B303-C8B8C9E7467A}"/>
                </a:ext>
              </a:extLst>
            </p:cNvPr>
            <p:cNvSpPr>
              <a:spLocks noChangeArrowheads="1"/>
            </p:cNvSpPr>
            <p:nvPr/>
          </p:nvSpPr>
          <p:spPr bwMode="auto">
            <a:xfrm rot="18900000">
              <a:off x="6365739" y="1817235"/>
              <a:ext cx="1104915" cy="1104934"/>
            </a:xfrm>
            <a:prstGeom prst="rect">
              <a:avLst/>
            </a:prstGeom>
            <a:solidFill>
              <a:schemeClr val="accent4">
                <a:lumMod val="60000"/>
                <a:lumOff val="40000"/>
              </a:schemeClr>
            </a:solidFill>
            <a:ln w="6350">
              <a:solidFill>
                <a:schemeClr val="bg1"/>
              </a:solidFill>
              <a:miter lim="800000"/>
            </a:ln>
            <a:effec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a:defRPr/>
              </a:pPr>
              <a:endParaRPr lang="zh-CN" altLang="en-US">
                <a:latin typeface="Times New Roman" panose="02020603050405020304" pitchFamily="18" charset="0"/>
                <a:cs typeface="Times New Roman" panose="02020603050405020304" pitchFamily="18" charset="0"/>
              </a:endParaRPr>
            </a:p>
          </p:txBody>
        </p:sp>
        <p:sp>
          <p:nvSpPr>
            <p:cNvPr id="13" name="Rectangle 11">
              <a:extLst>
                <a:ext uri="{FF2B5EF4-FFF2-40B4-BE49-F238E27FC236}">
                  <a16:creationId xmlns:a16="http://schemas.microsoft.com/office/drawing/2014/main" xmlns="" id="{B51F6AB4-D7F8-448C-A37B-31F1D5F5633C}"/>
                </a:ext>
              </a:extLst>
            </p:cNvPr>
            <p:cNvSpPr>
              <a:spLocks noChangeArrowheads="1"/>
            </p:cNvSpPr>
            <p:nvPr/>
          </p:nvSpPr>
          <p:spPr bwMode="auto">
            <a:xfrm rot="18900000">
              <a:off x="6810245" y="1756908"/>
              <a:ext cx="207966" cy="207968"/>
            </a:xfrm>
            <a:prstGeom prst="rect">
              <a:avLst/>
            </a:prstGeom>
            <a:solidFill>
              <a:srgbClr val="FFFFFF"/>
            </a:solidFill>
            <a:ln w="6350">
              <a:noFill/>
              <a:miter lim="800000"/>
            </a:ln>
            <a:effectLst/>
          </p:spPr>
          <p:txBody>
            <a:bodyPr wrap="none" lIns="0" tIns="0" rIns="0" bIns="0" anchor="ctr"/>
            <a:lstStyle>
              <a:defPPr>
                <a:defRPr lang="en-US"/>
              </a:defPPr>
              <a:lvl1pPr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13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b="1" kern="1200">
                  <a:solidFill>
                    <a:srgbClr val="000000"/>
                  </a:solidFill>
                  <a:latin typeface="Arial" panose="020B0604020202020204" pitchFamily="34" charset="0"/>
                  <a:ea typeface="宋体" panose="02010600030101010101" pitchFamily="2" charset="-122"/>
                  <a:cs typeface="+mn-cs"/>
                </a:defRPr>
              </a:lvl9pPr>
            </a:lstStyle>
            <a:p>
              <a:pPr>
                <a:defRPr/>
              </a:pPr>
              <a:endParaRPr lang="zh-CN" altLang="en-US">
                <a:latin typeface="Times New Roman" panose="02020603050405020304" pitchFamily="18" charset="0"/>
                <a:cs typeface="Times New Roman" panose="02020603050405020304" pitchFamily="18" charset="0"/>
              </a:endParaRPr>
            </a:p>
          </p:txBody>
        </p:sp>
        <p:sp>
          <p:nvSpPr>
            <p:cNvPr id="19477" name="Text Box 17">
              <a:extLst>
                <a:ext uri="{FF2B5EF4-FFF2-40B4-BE49-F238E27FC236}">
                  <a16:creationId xmlns:a16="http://schemas.microsoft.com/office/drawing/2014/main" xmlns="" id="{57E2B727-E06D-481C-80C2-F13D8D71F40D}"/>
                </a:ext>
              </a:extLst>
            </p:cNvPr>
            <p:cNvSpPr txBox="1">
              <a:spLocks noChangeArrowheads="1"/>
            </p:cNvSpPr>
            <p:nvPr/>
          </p:nvSpPr>
          <p:spPr bwMode="auto">
            <a:xfrm>
              <a:off x="6867807" y="1763336"/>
              <a:ext cx="83357" cy="200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0" tIns="0" rIns="0" bIns="0" anchor="ctr">
              <a:spAutoFit/>
            </a:bodyPr>
            <a:lstStyle>
              <a:lvl1pPr>
                <a:defRPr>
                  <a:solidFill>
                    <a:schemeClr val="tx1"/>
                  </a:solidFill>
                  <a:latin typeface="Arial Unicode MS" charset="0"/>
                  <a:ea typeface="SimHei" panose="02010609060101010101" pitchFamily="49" charset="-122"/>
                </a:defRPr>
              </a:lvl1pPr>
              <a:lvl2pPr>
                <a:defRPr>
                  <a:solidFill>
                    <a:schemeClr val="tx1"/>
                  </a:solidFill>
                  <a:latin typeface="Arial Unicode MS" charset="0"/>
                  <a:ea typeface="SimHei" panose="02010609060101010101" pitchFamily="49" charset="-122"/>
                </a:defRPr>
              </a:lvl2pPr>
              <a:lvl3pPr>
                <a:defRPr>
                  <a:solidFill>
                    <a:schemeClr val="tx1"/>
                  </a:solidFill>
                  <a:latin typeface="Arial Unicode MS" charset="0"/>
                  <a:ea typeface="SimHei" panose="02010609060101010101" pitchFamily="49" charset="-122"/>
                </a:defRPr>
              </a:lvl3pPr>
              <a:lvl4pPr>
                <a:defRPr>
                  <a:solidFill>
                    <a:schemeClr val="tx1"/>
                  </a:solidFill>
                  <a:latin typeface="Arial Unicode MS" charset="0"/>
                  <a:ea typeface="SimHei" panose="02010609060101010101" pitchFamily="49" charset="-122"/>
                </a:defRPr>
              </a:lvl4pPr>
              <a:lvl5pPr>
                <a:defRPr>
                  <a:solidFill>
                    <a:schemeClr val="tx1"/>
                  </a:solidFill>
                  <a:latin typeface="Arial Unicode MS" charset="0"/>
                  <a:ea typeface="SimHei" panose="02010609060101010101" pitchFamily="49" charset="-122"/>
                </a:defRPr>
              </a:lvl5pPr>
              <a:lvl6pPr fontAlgn="base">
                <a:spcBef>
                  <a:spcPct val="0"/>
                </a:spcBef>
                <a:spcAft>
                  <a:spcPct val="0"/>
                </a:spcAft>
                <a:defRPr>
                  <a:solidFill>
                    <a:schemeClr val="tx1"/>
                  </a:solidFill>
                  <a:latin typeface="Arial Unicode MS" charset="0"/>
                  <a:ea typeface="SimHei" panose="02010609060101010101" pitchFamily="49" charset="-122"/>
                </a:defRPr>
              </a:lvl6pPr>
              <a:lvl7pPr fontAlgn="base">
                <a:spcBef>
                  <a:spcPct val="0"/>
                </a:spcBef>
                <a:spcAft>
                  <a:spcPct val="0"/>
                </a:spcAft>
                <a:defRPr>
                  <a:solidFill>
                    <a:schemeClr val="tx1"/>
                  </a:solidFill>
                  <a:latin typeface="Arial Unicode MS" charset="0"/>
                  <a:ea typeface="SimHei" panose="02010609060101010101" pitchFamily="49" charset="-122"/>
                </a:defRPr>
              </a:lvl7pPr>
              <a:lvl8pPr fontAlgn="base">
                <a:spcBef>
                  <a:spcPct val="0"/>
                </a:spcBef>
                <a:spcAft>
                  <a:spcPct val="0"/>
                </a:spcAft>
                <a:defRPr>
                  <a:solidFill>
                    <a:schemeClr val="tx1"/>
                  </a:solidFill>
                  <a:latin typeface="Arial Unicode MS" charset="0"/>
                  <a:ea typeface="SimHei" panose="02010609060101010101" pitchFamily="49" charset="-122"/>
                </a:defRPr>
              </a:lvl8pPr>
              <a:lvl9pPr fontAlgn="base">
                <a:spcBef>
                  <a:spcPct val="0"/>
                </a:spcBef>
                <a:spcAft>
                  <a:spcPct val="0"/>
                </a:spcAft>
                <a:defRPr>
                  <a:solidFill>
                    <a:schemeClr val="tx1"/>
                  </a:solidFill>
                  <a:latin typeface="Arial Unicode MS" charset="0"/>
                  <a:ea typeface="SimHei" panose="02010609060101010101" pitchFamily="49" charset="-122"/>
                </a:defRPr>
              </a:lvl9pPr>
            </a:lstStyle>
            <a:p>
              <a:pPr algn="ctr" eaLnBrk="0" fontAlgn="base" hangingPunct="0">
                <a:spcBef>
                  <a:spcPct val="0"/>
                </a:spcBef>
                <a:spcAft>
                  <a:spcPct val="0"/>
                </a:spcAft>
              </a:pPr>
              <a:r>
                <a:rPr lang="zh-CN" altLang="en-US" sz="1300" b="1">
                  <a:solidFill>
                    <a:srgbClr val="867D98"/>
                  </a:solidFill>
                  <a:latin typeface="Times New Roman" panose="02020603050405020304" pitchFamily="18" charset="0"/>
                  <a:ea typeface="Microsoft YaHei" panose="020B0503020204020204" pitchFamily="34" charset="-122"/>
                  <a:cs typeface="Times New Roman" panose="02020603050405020304" pitchFamily="18" charset="0"/>
                </a:rPr>
                <a:t>3</a:t>
              </a:r>
            </a:p>
          </p:txBody>
        </p:sp>
        <p:sp>
          <p:nvSpPr>
            <p:cNvPr id="19478" name="TextBox 11">
              <a:extLst>
                <a:ext uri="{FF2B5EF4-FFF2-40B4-BE49-F238E27FC236}">
                  <a16:creationId xmlns:a16="http://schemas.microsoft.com/office/drawing/2014/main" xmlns="" id="{42401CD0-57A5-4B55-8495-8EDFEBAE9D98}"/>
                </a:ext>
              </a:extLst>
            </p:cNvPr>
            <p:cNvSpPr txBox="1">
              <a:spLocks noChangeArrowheads="1"/>
            </p:cNvSpPr>
            <p:nvPr/>
          </p:nvSpPr>
          <p:spPr bwMode="auto">
            <a:xfrm flipH="1">
              <a:off x="6289538" y="2089997"/>
              <a:ext cx="1274780" cy="584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base">
                <a:spcBef>
                  <a:spcPct val="0"/>
                </a:spcBef>
                <a:spcAft>
                  <a:spcPct val="0"/>
                </a:spcAft>
              </a:pPr>
              <a:r>
                <a:rPr lang="en-US" altLang="zh-CN" sz="1600" dirty="0">
                  <a:solidFill>
                    <a:srgbClr val="FFFFFF"/>
                  </a:solidFill>
                  <a:latin typeface="Times New Roman" panose="02020603050405020304" pitchFamily="18" charset="0"/>
                  <a:ea typeface="方正兰亭中黑_GBK" pitchFamily="2" charset="-122"/>
                  <a:cs typeface="Times New Roman" panose="02020603050405020304" pitchFamily="18" charset="0"/>
                </a:rPr>
                <a:t>Reduce Crime Rates</a:t>
              </a:r>
              <a:endParaRPr lang="zh-CN" altLang="en-US" sz="1600" dirty="0">
                <a:solidFill>
                  <a:srgbClr val="FFFFFF"/>
                </a:solidFill>
                <a:latin typeface="Times New Roman" panose="02020603050405020304" pitchFamily="18" charset="0"/>
                <a:ea typeface="方正兰亭中黑_GBK" pitchFamily="2" charset="-122"/>
                <a:cs typeface="Times New Roman" panose="02020603050405020304" pitchFamily="18" charset="0"/>
              </a:endParaRPr>
            </a:p>
          </p:txBody>
        </p:sp>
      </p:grpSp>
      <p:grpSp>
        <p:nvGrpSpPr>
          <p:cNvPr id="19479" name="组合 22">
            <a:extLst>
              <a:ext uri="{FF2B5EF4-FFF2-40B4-BE49-F238E27FC236}">
                <a16:creationId xmlns:a16="http://schemas.microsoft.com/office/drawing/2014/main" xmlns="" id="{75A588B8-4B6A-49BB-8429-257B3A19CE01}"/>
              </a:ext>
            </a:extLst>
          </p:cNvPr>
          <p:cNvGrpSpPr>
            <a:grpSpLocks/>
          </p:cNvGrpSpPr>
          <p:nvPr/>
        </p:nvGrpSpPr>
        <p:grpSpPr bwMode="auto">
          <a:xfrm>
            <a:off x="468314" y="836612"/>
            <a:ext cx="3183885" cy="568154"/>
            <a:chOff x="472838" y="-18110"/>
            <a:chExt cx="3184707" cy="567837"/>
          </a:xfrm>
        </p:grpSpPr>
        <p:sp>
          <p:nvSpPr>
            <p:cNvPr id="24" name="文本框 23">
              <a:extLst>
                <a:ext uri="{FF2B5EF4-FFF2-40B4-BE49-F238E27FC236}">
                  <a16:creationId xmlns:a16="http://schemas.microsoft.com/office/drawing/2014/main" xmlns="" id="{A2E96B48-49FA-4B66-9585-05764D3759AC}"/>
                </a:ext>
              </a:extLst>
            </p:cNvPr>
            <p:cNvSpPr txBox="1"/>
            <p:nvPr/>
          </p:nvSpPr>
          <p:spPr>
            <a:xfrm>
              <a:off x="472838" y="-18110"/>
              <a:ext cx="2157969" cy="369682"/>
            </a:xfrm>
            <a:prstGeom prst="rect">
              <a:avLst/>
            </a:prstGeom>
            <a:noFill/>
          </p:spPr>
          <p:txBody>
            <a:bodyPr>
              <a:spAutoFit/>
            </a:bodyPr>
            <a:lstStyle/>
            <a:p>
              <a:pPr fontAlgn="base">
                <a:spcBef>
                  <a:spcPct val="0"/>
                </a:spcBef>
                <a:spcAft>
                  <a:spcPct val="0"/>
                </a:spcAft>
              </a:pPr>
              <a:r>
                <a:rPr lang="zh-CN" altLang="en-US">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rPr>
                <a:t>点击此处添加标题</a:t>
              </a:r>
              <a:endParaRPr lang="zh-CN" altLang="en-US" sz="1000">
                <a:solidFill>
                  <a:srgbClr val="FFFFFF"/>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9481" name="矩形 24">
              <a:extLst>
                <a:ext uri="{FF2B5EF4-FFF2-40B4-BE49-F238E27FC236}">
                  <a16:creationId xmlns:a16="http://schemas.microsoft.com/office/drawing/2014/main" xmlns="" id="{C7D7D333-A7F1-4C79-9A94-5A318463AD7C}"/>
                </a:ext>
              </a:extLst>
            </p:cNvPr>
            <p:cNvSpPr>
              <a:spLocks noChangeArrowheads="1"/>
            </p:cNvSpPr>
            <p:nvPr/>
          </p:nvSpPr>
          <p:spPr bwMode="auto">
            <a:xfrm>
              <a:off x="472838" y="242122"/>
              <a:ext cx="3184707" cy="307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1400" dirty="0">
                  <a:solidFill>
                    <a:srgbClr val="FFFFFF"/>
                  </a:solidFill>
                  <a:latin typeface="Times New Roman" panose="02020603050405020304" pitchFamily="18" charset="0"/>
                  <a:ea typeface="SimHei" panose="02010609060101010101" pitchFamily="49" charset="-122"/>
                  <a:cs typeface="Times New Roman" panose="02020603050405020304" pitchFamily="18" charset="0"/>
                </a:rPr>
                <a:t>Please click here to add the required titles</a:t>
              </a:r>
              <a:endParaRPr lang="zh-CN" altLang="en-US" sz="1400" dirty="0">
                <a:solidFill>
                  <a:srgbClr val="FFFFFF"/>
                </a:solidFill>
                <a:latin typeface="Times New Roman" panose="02020603050405020304" pitchFamily="18" charset="0"/>
                <a:ea typeface="SimHei" panose="02010609060101010101" pitchFamily="49" charset="-122"/>
                <a:cs typeface="Times New Roman" panose="02020603050405020304" pitchFamily="18" charset="0"/>
              </a:endParaRPr>
            </a:p>
          </p:txBody>
        </p:sp>
      </p:grpSp>
      <p:sp>
        <p:nvSpPr>
          <p:cNvPr id="28" name="Rectangle 11">
            <a:extLst>
              <a:ext uri="{FF2B5EF4-FFF2-40B4-BE49-F238E27FC236}">
                <a16:creationId xmlns:a16="http://schemas.microsoft.com/office/drawing/2014/main" xmlns="" id="{8873899B-996D-4E20-9CD7-AADD2EA1451C}"/>
              </a:ext>
            </a:extLst>
          </p:cNvPr>
          <p:cNvSpPr>
            <a:spLocks noChangeArrowheads="1"/>
          </p:cNvSpPr>
          <p:nvPr/>
        </p:nvSpPr>
        <p:spPr bwMode="gray">
          <a:xfrm>
            <a:off x="882306" y="186122"/>
            <a:ext cx="5000334" cy="502766"/>
          </a:xfrm>
          <a:prstGeom prst="rect">
            <a:avLst/>
          </a:prstGeom>
          <a:noFill/>
          <a:ln>
            <a:noFill/>
          </a:ln>
          <a:extLst/>
        </p:spPr>
        <p:txBody>
          <a:bodyPr wrap="square">
            <a:spAutoFit/>
          </a:bodyPr>
          <a:lstStyle/>
          <a:p>
            <a:pPr defTabSz="1219170"/>
            <a:r>
              <a:rPr lang="en-US" altLang="zh-CN" sz="2667" dirty="0">
                <a:solidFill>
                  <a:srgbClr val="778495"/>
                </a:solidFill>
                <a:latin typeface="Times New Roman" panose="02020603050405020304" pitchFamily="18" charset="0"/>
                <a:ea typeface="方正兰亭中黑_GBK" pitchFamily="2" charset="-122"/>
                <a:cs typeface="Times New Roman" panose="02020603050405020304" pitchFamily="18" charset="0"/>
              </a:rPr>
              <a:t>Problem Statement—Social Value</a:t>
            </a:r>
            <a:endParaRPr lang="zh-CN" altLang="en-US" sz="2667" dirty="0">
              <a:solidFill>
                <a:srgbClr val="778495"/>
              </a:solidFill>
              <a:latin typeface="Times New Roman" panose="02020603050405020304" pitchFamily="18" charset="0"/>
              <a:ea typeface="方正兰亭中黑_GBK" pitchFamily="2" charset="-122"/>
              <a:cs typeface="Times New Roman" panose="02020603050405020304" pitchFamily="18" charset="0"/>
            </a:endParaRPr>
          </a:p>
        </p:txBody>
      </p:sp>
      <p:sp>
        <p:nvSpPr>
          <p:cNvPr id="29" name="TextBox 28">
            <a:extLst>
              <a:ext uri="{FF2B5EF4-FFF2-40B4-BE49-F238E27FC236}">
                <a16:creationId xmlns:a16="http://schemas.microsoft.com/office/drawing/2014/main" xmlns="" id="{5A4F2394-0C21-428E-BDCC-26B2BC30CC4C}"/>
              </a:ext>
            </a:extLst>
          </p:cNvPr>
          <p:cNvSpPr txBox="1"/>
          <p:nvPr/>
        </p:nvSpPr>
        <p:spPr>
          <a:xfrm>
            <a:off x="882307" y="1369827"/>
            <a:ext cx="7865454" cy="738664"/>
          </a:xfrm>
          <a:prstGeom prst="rect">
            <a:avLst/>
          </a:prstGeom>
          <a:noFill/>
        </p:spPr>
        <p:txBody>
          <a:bodyPr wrap="square" rtlCol="0">
            <a:spAutoFit/>
          </a:bodyPr>
          <a:lstStyle/>
          <a:p>
            <a:pPr algn="just">
              <a:defRPr/>
            </a:pPr>
            <a:r>
              <a:rPr lang="en-US" sz="1400" dirty="0">
                <a:solidFill>
                  <a:srgbClr val="000000">
                    <a:lumMod val="65000"/>
                    <a:lumOff val="35000"/>
                  </a:srgbClr>
                </a:solidFill>
                <a:latin typeface="Times New Roman" panose="02020603050405020304" pitchFamily="18" charset="0"/>
                <a:ea typeface="方正兰亭纤黑简体" pitchFamily="65" charset="-122"/>
                <a:cs typeface="Times New Roman" panose="02020603050405020304" pitchFamily="18" charset="0"/>
              </a:rPr>
              <a:t>People become homeless for lots of different reasons. There are social causes of homelessness, such as a </a:t>
            </a:r>
            <a:r>
              <a:rPr lang="en-US" sz="1400" b="1" dirty="0">
                <a:solidFill>
                  <a:srgbClr val="000000">
                    <a:lumMod val="65000"/>
                    <a:lumOff val="35000"/>
                  </a:srgbClr>
                </a:solidFill>
                <a:latin typeface="Times New Roman" panose="02020603050405020304" pitchFamily="18" charset="0"/>
                <a:ea typeface="方正兰亭纤黑简体" pitchFamily="65" charset="-122"/>
                <a:cs typeface="Times New Roman" panose="02020603050405020304" pitchFamily="18" charset="0"/>
              </a:rPr>
              <a:t>lack of affordable housing</a:t>
            </a:r>
            <a:r>
              <a:rPr lang="en-US" sz="1400" dirty="0">
                <a:solidFill>
                  <a:srgbClr val="000000">
                    <a:lumMod val="65000"/>
                    <a:lumOff val="35000"/>
                  </a:srgbClr>
                </a:solidFill>
                <a:latin typeface="Times New Roman" panose="02020603050405020304" pitchFamily="18" charset="0"/>
                <a:ea typeface="方正兰亭纤黑简体" pitchFamily="65" charset="-122"/>
                <a:cs typeface="Times New Roman" panose="02020603050405020304" pitchFamily="18" charset="0"/>
              </a:rPr>
              <a:t>, poverty and unemployment; and life events which cause individuals to become homeless. Many people become homeless because </a:t>
            </a:r>
            <a:r>
              <a:rPr lang="en-US" sz="1400" b="1" dirty="0">
                <a:solidFill>
                  <a:srgbClr val="000000">
                    <a:lumMod val="65000"/>
                    <a:lumOff val="35000"/>
                  </a:srgbClr>
                </a:solidFill>
                <a:latin typeface="Times New Roman" panose="02020603050405020304" pitchFamily="18" charset="0"/>
                <a:ea typeface="方正兰亭纤黑简体" pitchFamily="65" charset="-122"/>
                <a:cs typeface="Times New Roman" panose="02020603050405020304" pitchFamily="18" charset="0"/>
              </a:rPr>
              <a:t>they can no longer afford the rent</a:t>
            </a:r>
            <a:r>
              <a:rPr lang="en-US" sz="1400" dirty="0">
                <a:solidFill>
                  <a:srgbClr val="000000">
                    <a:lumMod val="65000"/>
                    <a:lumOff val="35000"/>
                  </a:srgbClr>
                </a:solidFill>
                <a:latin typeface="Times New Roman" panose="02020603050405020304" pitchFamily="18" charset="0"/>
                <a:ea typeface="方正兰亭纤黑简体" pitchFamily="65" charset="-122"/>
                <a:cs typeface="Times New Roman" panose="02020603050405020304" pitchFamily="18" charset="0"/>
              </a:rPr>
              <a:t>.</a:t>
            </a:r>
            <a:endParaRPr lang="en-US" altLang="zh-CN" sz="1400" dirty="0">
              <a:solidFill>
                <a:srgbClr val="000000">
                  <a:lumMod val="65000"/>
                  <a:lumOff val="35000"/>
                </a:srgbClr>
              </a:solidFill>
              <a:latin typeface="Times New Roman" panose="02020603050405020304" pitchFamily="18" charset="0"/>
              <a:ea typeface="方正兰亭纤黑简体" pitchFamily="65" charset="-122"/>
              <a:cs typeface="Times New Roman" panose="02020603050405020304" pitchFamily="18" charset="0"/>
            </a:endParaRPr>
          </a:p>
        </p:txBody>
      </p:sp>
      <p:sp>
        <p:nvSpPr>
          <p:cNvPr id="30" name="Rectangle 11">
            <a:extLst>
              <a:ext uri="{FF2B5EF4-FFF2-40B4-BE49-F238E27FC236}">
                <a16:creationId xmlns:a16="http://schemas.microsoft.com/office/drawing/2014/main" xmlns="" id="{53EE507A-A096-4892-BB57-1128C7FE11FC}"/>
              </a:ext>
            </a:extLst>
          </p:cNvPr>
          <p:cNvSpPr>
            <a:spLocks noChangeArrowheads="1"/>
          </p:cNvSpPr>
          <p:nvPr/>
        </p:nvSpPr>
        <p:spPr bwMode="gray">
          <a:xfrm>
            <a:off x="900576" y="836612"/>
            <a:ext cx="5000334" cy="461665"/>
          </a:xfrm>
          <a:prstGeom prst="rect">
            <a:avLst/>
          </a:prstGeom>
          <a:noFill/>
          <a:ln>
            <a:noFill/>
          </a:ln>
          <a:extLst/>
        </p:spPr>
        <p:txBody>
          <a:bodyPr wrap="square">
            <a:spAutoFit/>
          </a:bodyPr>
          <a:lstStyle/>
          <a:p>
            <a:pPr defTabSz="1219170"/>
            <a:r>
              <a:rPr lang="en-US" altLang="zh-CN" sz="2400" b="1" dirty="0">
                <a:solidFill>
                  <a:schemeClr val="accent4">
                    <a:lumMod val="60000"/>
                    <a:lumOff val="40000"/>
                  </a:schemeClr>
                </a:solidFill>
                <a:latin typeface="Times New Roman" panose="02020603050405020304" pitchFamily="18" charset="0"/>
                <a:ea typeface="方正兰亭中黑_GBK" pitchFamily="2" charset="-122"/>
                <a:cs typeface="Times New Roman" panose="02020603050405020304" pitchFamily="18" charset="0"/>
              </a:rPr>
              <a:t>What causes homelessness?</a:t>
            </a:r>
            <a:endParaRPr lang="zh-CN" altLang="en-US" sz="2400" b="1" dirty="0">
              <a:solidFill>
                <a:schemeClr val="accent4">
                  <a:lumMod val="60000"/>
                  <a:lumOff val="40000"/>
                </a:schemeClr>
              </a:solidFill>
              <a:latin typeface="Times New Roman" panose="02020603050405020304" pitchFamily="18" charset="0"/>
              <a:ea typeface="方正兰亭中黑_GBK" pitchFamily="2" charset="-122"/>
              <a:cs typeface="Times New Roman" panose="02020603050405020304" pitchFamily="18" charset="0"/>
            </a:endParaRPr>
          </a:p>
        </p:txBody>
      </p:sp>
    </p:spTree>
    <p:extLst>
      <p:ext uri="{BB962C8B-B14F-4D97-AF65-F5344CB8AC3E}">
        <p14:creationId xmlns:p14="http://schemas.microsoft.com/office/powerpoint/2010/main" val="222686481"/>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xmlns="" id="{48E9D480-2448-45CC-BFC8-985BC1D786B7}"/>
              </a:ext>
            </a:extLst>
          </p:cNvPr>
          <p:cNvGrpSpPr/>
          <p:nvPr/>
        </p:nvGrpSpPr>
        <p:grpSpPr>
          <a:xfrm>
            <a:off x="467545" y="881501"/>
            <a:ext cx="2757039" cy="523220"/>
            <a:chOff x="472838" y="26679"/>
            <a:chExt cx="2757039" cy="523220"/>
          </a:xfrm>
        </p:grpSpPr>
        <p:sp>
          <p:nvSpPr>
            <p:cNvPr id="16" name="文本框 15">
              <a:extLst>
                <a:ext uri="{FF2B5EF4-FFF2-40B4-BE49-F238E27FC236}">
                  <a16:creationId xmlns:a16="http://schemas.microsoft.com/office/drawing/2014/main" xmlns="" id="{576E4C03-8B6C-4CF2-B367-BA734284403E}"/>
                </a:ext>
              </a:extLst>
            </p:cNvPr>
            <p:cNvSpPr txBox="1"/>
            <p:nvPr/>
          </p:nvSpPr>
          <p:spPr>
            <a:xfrm>
              <a:off x="534288" y="26679"/>
              <a:ext cx="2695589" cy="523220"/>
            </a:xfrm>
            <a:prstGeom prst="rect">
              <a:avLst/>
            </a:prstGeom>
            <a:noFill/>
          </p:spPr>
          <p:txBody>
            <a:bodyPr wrap="square" rtlCol="0">
              <a:spAutoFit/>
            </a:bodyPr>
            <a:lstStyle/>
            <a:p>
              <a:r>
                <a:rPr lang="en-US" altLang="zh-CN" sz="2800" b="1">
                  <a:solidFill>
                    <a:schemeClr val="bg1"/>
                  </a:solidFill>
                  <a:latin typeface="微软雅黑" panose="020B0503020204020204" pitchFamily="34" charset="-122"/>
                  <a:ea typeface="微软雅黑" panose="020B0503020204020204" pitchFamily="34" charset="-122"/>
                </a:rPr>
                <a:t>Screen Shots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xmlns="" id="{E789E495-A738-4459-B8F5-8EF622283E81}"/>
                </a:ext>
              </a:extLst>
            </p:cNvPr>
            <p:cNvSpPr/>
            <p:nvPr/>
          </p:nvSpPr>
          <p:spPr>
            <a:xfrm>
              <a:off x="472838" y="242122"/>
              <a:ext cx="184731" cy="307777"/>
            </a:xfrm>
            <a:prstGeom prst="rect">
              <a:avLst/>
            </a:prstGeom>
          </p:spPr>
          <p:txBody>
            <a:bodyPr wrap="none">
              <a:spAutoFit/>
            </a:bodyPr>
            <a:lstStyle/>
            <a:p>
              <a:endParaRPr lang="zh-CN" altLang="en-US" sz="1400" dirty="0">
                <a:solidFill>
                  <a:schemeClr val="bg1"/>
                </a:solidFill>
              </a:endParaRPr>
            </a:p>
          </p:txBody>
        </p:sp>
      </p:grpSp>
      <p:pic>
        <p:nvPicPr>
          <p:cNvPr id="2" name="Picture 1"/>
          <p:cNvPicPr>
            <a:picLocks noChangeAspect="1"/>
          </p:cNvPicPr>
          <p:nvPr/>
        </p:nvPicPr>
        <p:blipFill>
          <a:blip r:embed="rId3"/>
          <a:stretch>
            <a:fillRect/>
          </a:stretch>
        </p:blipFill>
        <p:spPr>
          <a:xfrm>
            <a:off x="1403648" y="1484785"/>
            <a:ext cx="6552728" cy="4324655"/>
          </a:xfrm>
          <a:prstGeom prst="rect">
            <a:avLst/>
          </a:prstGeom>
        </p:spPr>
      </p:pic>
    </p:spTree>
    <p:extLst>
      <p:ext uri="{BB962C8B-B14F-4D97-AF65-F5344CB8AC3E}">
        <p14:creationId xmlns:p14="http://schemas.microsoft.com/office/powerpoint/2010/main" val="131825179"/>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xmlns="" id="{48E9D480-2448-45CC-BFC8-985BC1D786B7}"/>
              </a:ext>
            </a:extLst>
          </p:cNvPr>
          <p:cNvGrpSpPr/>
          <p:nvPr/>
        </p:nvGrpSpPr>
        <p:grpSpPr>
          <a:xfrm>
            <a:off x="467545" y="881501"/>
            <a:ext cx="2757039" cy="523220"/>
            <a:chOff x="472838" y="26679"/>
            <a:chExt cx="2757039" cy="523220"/>
          </a:xfrm>
        </p:grpSpPr>
        <p:sp>
          <p:nvSpPr>
            <p:cNvPr id="16" name="文本框 15">
              <a:extLst>
                <a:ext uri="{FF2B5EF4-FFF2-40B4-BE49-F238E27FC236}">
                  <a16:creationId xmlns:a16="http://schemas.microsoft.com/office/drawing/2014/main" xmlns="" id="{576E4C03-8B6C-4CF2-B367-BA734284403E}"/>
                </a:ext>
              </a:extLst>
            </p:cNvPr>
            <p:cNvSpPr txBox="1"/>
            <p:nvPr/>
          </p:nvSpPr>
          <p:spPr>
            <a:xfrm>
              <a:off x="534288" y="26679"/>
              <a:ext cx="2695589" cy="523220"/>
            </a:xfrm>
            <a:prstGeom prst="rect">
              <a:avLst/>
            </a:prstGeom>
            <a:noFill/>
          </p:spPr>
          <p:txBody>
            <a:bodyPr wrap="square" rtlCol="0">
              <a:spAutoFit/>
            </a:bodyPr>
            <a:lstStyle/>
            <a:p>
              <a:r>
                <a:rPr lang="en-US" altLang="zh-CN" sz="2800" b="1">
                  <a:solidFill>
                    <a:schemeClr val="bg1"/>
                  </a:solidFill>
                  <a:latin typeface="微软雅黑" panose="020B0503020204020204" pitchFamily="34" charset="-122"/>
                  <a:ea typeface="微软雅黑" panose="020B0503020204020204" pitchFamily="34" charset="-122"/>
                </a:rPr>
                <a:t>Screen Shots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xmlns="" id="{E789E495-A738-4459-B8F5-8EF622283E81}"/>
                </a:ext>
              </a:extLst>
            </p:cNvPr>
            <p:cNvSpPr/>
            <p:nvPr/>
          </p:nvSpPr>
          <p:spPr>
            <a:xfrm>
              <a:off x="472838" y="242122"/>
              <a:ext cx="184731" cy="307777"/>
            </a:xfrm>
            <a:prstGeom prst="rect">
              <a:avLst/>
            </a:prstGeom>
          </p:spPr>
          <p:txBody>
            <a:bodyPr wrap="none">
              <a:spAutoFit/>
            </a:bodyPr>
            <a:lstStyle/>
            <a:p>
              <a:endParaRPr lang="zh-CN" altLang="en-US" sz="1400" dirty="0">
                <a:solidFill>
                  <a:schemeClr val="bg1"/>
                </a:solidFill>
              </a:endParaRPr>
            </a:p>
          </p:txBody>
        </p:sp>
      </p:grpSp>
      <p:sp>
        <p:nvSpPr>
          <p:cNvPr id="3" name="TextBox 2"/>
          <p:cNvSpPr txBox="1"/>
          <p:nvPr/>
        </p:nvSpPr>
        <p:spPr>
          <a:xfrm>
            <a:off x="3131840" y="3140968"/>
            <a:ext cx="3096344" cy="707886"/>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sz="4000" b="1" dirty="0">
                <a:latin typeface="Times New Roman" charset="0"/>
                <a:ea typeface="Times New Roman" charset="0"/>
                <a:cs typeface="Times New Roman" charset="0"/>
              </a:rPr>
              <a:t>Doctor Role</a:t>
            </a:r>
          </a:p>
        </p:txBody>
      </p:sp>
    </p:spTree>
    <p:extLst>
      <p:ext uri="{BB962C8B-B14F-4D97-AF65-F5344CB8AC3E}">
        <p14:creationId xmlns:p14="http://schemas.microsoft.com/office/powerpoint/2010/main" val="1835876096"/>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xmlns="" id="{48E9D480-2448-45CC-BFC8-985BC1D786B7}"/>
              </a:ext>
            </a:extLst>
          </p:cNvPr>
          <p:cNvGrpSpPr/>
          <p:nvPr/>
        </p:nvGrpSpPr>
        <p:grpSpPr>
          <a:xfrm>
            <a:off x="467545" y="881501"/>
            <a:ext cx="2757039" cy="523220"/>
            <a:chOff x="472838" y="26679"/>
            <a:chExt cx="2757039" cy="523220"/>
          </a:xfrm>
        </p:grpSpPr>
        <p:sp>
          <p:nvSpPr>
            <p:cNvPr id="16" name="文本框 15">
              <a:extLst>
                <a:ext uri="{FF2B5EF4-FFF2-40B4-BE49-F238E27FC236}">
                  <a16:creationId xmlns:a16="http://schemas.microsoft.com/office/drawing/2014/main" xmlns="" id="{576E4C03-8B6C-4CF2-B367-BA734284403E}"/>
                </a:ext>
              </a:extLst>
            </p:cNvPr>
            <p:cNvSpPr txBox="1"/>
            <p:nvPr/>
          </p:nvSpPr>
          <p:spPr>
            <a:xfrm>
              <a:off x="534288" y="26679"/>
              <a:ext cx="2695589" cy="523220"/>
            </a:xfrm>
            <a:prstGeom prst="rect">
              <a:avLst/>
            </a:prstGeom>
            <a:noFill/>
          </p:spPr>
          <p:txBody>
            <a:bodyPr wrap="square" rtlCol="0">
              <a:spAutoFit/>
            </a:bodyPr>
            <a:lstStyle/>
            <a:p>
              <a:r>
                <a:rPr lang="en-US" altLang="zh-CN" sz="2800" b="1">
                  <a:solidFill>
                    <a:schemeClr val="bg1"/>
                  </a:solidFill>
                  <a:latin typeface="微软雅黑" panose="020B0503020204020204" pitchFamily="34" charset="-122"/>
                  <a:ea typeface="微软雅黑" panose="020B0503020204020204" pitchFamily="34" charset="-122"/>
                </a:rPr>
                <a:t>Screen Shots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xmlns="" id="{E789E495-A738-4459-B8F5-8EF622283E81}"/>
                </a:ext>
              </a:extLst>
            </p:cNvPr>
            <p:cNvSpPr/>
            <p:nvPr/>
          </p:nvSpPr>
          <p:spPr>
            <a:xfrm>
              <a:off x="472838" y="242122"/>
              <a:ext cx="184731" cy="307777"/>
            </a:xfrm>
            <a:prstGeom prst="rect">
              <a:avLst/>
            </a:prstGeom>
          </p:spPr>
          <p:txBody>
            <a:bodyPr wrap="none">
              <a:spAutoFit/>
            </a:bodyPr>
            <a:lstStyle/>
            <a:p>
              <a:endParaRPr lang="zh-CN" altLang="en-US" sz="1400" dirty="0">
                <a:solidFill>
                  <a:schemeClr val="bg1"/>
                </a:solidFill>
              </a:endParaRPr>
            </a:p>
          </p:txBody>
        </p:sp>
      </p:grpSp>
      <p:pic>
        <p:nvPicPr>
          <p:cNvPr id="2" name="Picture 1"/>
          <p:cNvPicPr>
            <a:picLocks noChangeAspect="1"/>
          </p:cNvPicPr>
          <p:nvPr/>
        </p:nvPicPr>
        <p:blipFill>
          <a:blip r:embed="rId3"/>
          <a:stretch>
            <a:fillRect/>
          </a:stretch>
        </p:blipFill>
        <p:spPr>
          <a:xfrm>
            <a:off x="652275" y="1631863"/>
            <a:ext cx="8129600" cy="4104456"/>
          </a:xfrm>
          <a:prstGeom prst="rect">
            <a:avLst/>
          </a:prstGeom>
        </p:spPr>
      </p:pic>
    </p:spTree>
    <p:extLst>
      <p:ext uri="{BB962C8B-B14F-4D97-AF65-F5344CB8AC3E}">
        <p14:creationId xmlns:p14="http://schemas.microsoft.com/office/powerpoint/2010/main" val="1003383747"/>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xmlns="" id="{48E9D480-2448-45CC-BFC8-985BC1D786B7}"/>
              </a:ext>
            </a:extLst>
          </p:cNvPr>
          <p:cNvGrpSpPr/>
          <p:nvPr/>
        </p:nvGrpSpPr>
        <p:grpSpPr>
          <a:xfrm>
            <a:off x="467545" y="881501"/>
            <a:ext cx="2757039" cy="523220"/>
            <a:chOff x="472838" y="26679"/>
            <a:chExt cx="2757039" cy="523220"/>
          </a:xfrm>
        </p:grpSpPr>
        <p:sp>
          <p:nvSpPr>
            <p:cNvPr id="16" name="文本框 15">
              <a:extLst>
                <a:ext uri="{FF2B5EF4-FFF2-40B4-BE49-F238E27FC236}">
                  <a16:creationId xmlns:a16="http://schemas.microsoft.com/office/drawing/2014/main" xmlns="" id="{576E4C03-8B6C-4CF2-B367-BA734284403E}"/>
                </a:ext>
              </a:extLst>
            </p:cNvPr>
            <p:cNvSpPr txBox="1"/>
            <p:nvPr/>
          </p:nvSpPr>
          <p:spPr>
            <a:xfrm>
              <a:off x="534288" y="26679"/>
              <a:ext cx="2695589" cy="523220"/>
            </a:xfrm>
            <a:prstGeom prst="rect">
              <a:avLst/>
            </a:prstGeom>
            <a:noFill/>
          </p:spPr>
          <p:txBody>
            <a:bodyPr wrap="square" rtlCol="0">
              <a:spAutoFit/>
            </a:bodyPr>
            <a:lstStyle/>
            <a:p>
              <a:r>
                <a:rPr lang="en-US" altLang="zh-CN" sz="2800" b="1">
                  <a:solidFill>
                    <a:schemeClr val="bg1"/>
                  </a:solidFill>
                  <a:latin typeface="微软雅黑" panose="020B0503020204020204" pitchFamily="34" charset="-122"/>
                  <a:ea typeface="微软雅黑" panose="020B0503020204020204" pitchFamily="34" charset="-122"/>
                </a:rPr>
                <a:t>Screen Shots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xmlns="" id="{E789E495-A738-4459-B8F5-8EF622283E81}"/>
                </a:ext>
              </a:extLst>
            </p:cNvPr>
            <p:cNvSpPr/>
            <p:nvPr/>
          </p:nvSpPr>
          <p:spPr>
            <a:xfrm>
              <a:off x="472838" y="242122"/>
              <a:ext cx="184731" cy="307777"/>
            </a:xfrm>
            <a:prstGeom prst="rect">
              <a:avLst/>
            </a:prstGeom>
          </p:spPr>
          <p:txBody>
            <a:bodyPr wrap="none">
              <a:spAutoFit/>
            </a:bodyPr>
            <a:lstStyle/>
            <a:p>
              <a:endParaRPr lang="zh-CN" altLang="en-US" sz="1400" dirty="0">
                <a:solidFill>
                  <a:schemeClr val="bg1"/>
                </a:solidFill>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7" y="1484784"/>
            <a:ext cx="7835779" cy="4104456"/>
          </a:xfrm>
          <a:prstGeom prst="rect">
            <a:avLst/>
          </a:prstGeom>
        </p:spPr>
      </p:pic>
    </p:spTree>
    <p:extLst>
      <p:ext uri="{BB962C8B-B14F-4D97-AF65-F5344CB8AC3E}">
        <p14:creationId xmlns:p14="http://schemas.microsoft.com/office/powerpoint/2010/main" val="1587381937"/>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xmlns="" id="{48E9D480-2448-45CC-BFC8-985BC1D786B7}"/>
              </a:ext>
            </a:extLst>
          </p:cNvPr>
          <p:cNvGrpSpPr/>
          <p:nvPr/>
        </p:nvGrpSpPr>
        <p:grpSpPr>
          <a:xfrm>
            <a:off x="467545" y="881501"/>
            <a:ext cx="2757039" cy="523220"/>
            <a:chOff x="472838" y="26679"/>
            <a:chExt cx="2757039" cy="523220"/>
          </a:xfrm>
        </p:grpSpPr>
        <p:sp>
          <p:nvSpPr>
            <p:cNvPr id="16" name="文本框 15">
              <a:extLst>
                <a:ext uri="{FF2B5EF4-FFF2-40B4-BE49-F238E27FC236}">
                  <a16:creationId xmlns:a16="http://schemas.microsoft.com/office/drawing/2014/main" xmlns="" id="{576E4C03-8B6C-4CF2-B367-BA734284403E}"/>
                </a:ext>
              </a:extLst>
            </p:cNvPr>
            <p:cNvSpPr txBox="1"/>
            <p:nvPr/>
          </p:nvSpPr>
          <p:spPr>
            <a:xfrm>
              <a:off x="534288" y="26679"/>
              <a:ext cx="2695589" cy="523220"/>
            </a:xfrm>
            <a:prstGeom prst="rect">
              <a:avLst/>
            </a:prstGeom>
            <a:noFill/>
          </p:spPr>
          <p:txBody>
            <a:bodyPr wrap="square" rtlCol="0">
              <a:spAutoFit/>
            </a:bodyPr>
            <a:lstStyle/>
            <a:p>
              <a:r>
                <a:rPr lang="en-US" altLang="zh-CN" sz="2800" b="1">
                  <a:solidFill>
                    <a:schemeClr val="bg1"/>
                  </a:solidFill>
                  <a:latin typeface="微软雅黑" panose="020B0503020204020204" pitchFamily="34" charset="-122"/>
                  <a:ea typeface="微软雅黑" panose="020B0503020204020204" pitchFamily="34" charset="-122"/>
                </a:rPr>
                <a:t>Screen Shots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xmlns="" id="{E789E495-A738-4459-B8F5-8EF622283E81}"/>
                </a:ext>
              </a:extLst>
            </p:cNvPr>
            <p:cNvSpPr/>
            <p:nvPr/>
          </p:nvSpPr>
          <p:spPr>
            <a:xfrm>
              <a:off x="472838" y="242122"/>
              <a:ext cx="184731" cy="307777"/>
            </a:xfrm>
            <a:prstGeom prst="rect">
              <a:avLst/>
            </a:prstGeom>
          </p:spPr>
          <p:txBody>
            <a:bodyPr wrap="none">
              <a:spAutoFit/>
            </a:bodyPr>
            <a:lstStyle/>
            <a:p>
              <a:endParaRPr lang="zh-CN" altLang="en-US" sz="1400" dirty="0">
                <a:solidFill>
                  <a:schemeClr val="bg1"/>
                </a:solidFill>
              </a:endParaRPr>
            </a:p>
          </p:txBody>
        </p:sp>
      </p:grpSp>
      <p:pic>
        <p:nvPicPr>
          <p:cNvPr id="2" name="Picture 1"/>
          <p:cNvPicPr>
            <a:picLocks noChangeAspect="1"/>
          </p:cNvPicPr>
          <p:nvPr/>
        </p:nvPicPr>
        <p:blipFill>
          <a:blip r:embed="rId3"/>
          <a:stretch>
            <a:fillRect/>
          </a:stretch>
        </p:blipFill>
        <p:spPr>
          <a:xfrm>
            <a:off x="1043608" y="1424640"/>
            <a:ext cx="6984776" cy="4412559"/>
          </a:xfrm>
          <a:prstGeom prst="rect">
            <a:avLst/>
          </a:prstGeom>
        </p:spPr>
      </p:pic>
    </p:spTree>
    <p:extLst>
      <p:ext uri="{BB962C8B-B14F-4D97-AF65-F5344CB8AC3E}">
        <p14:creationId xmlns:p14="http://schemas.microsoft.com/office/powerpoint/2010/main" val="1433652786"/>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xmlns="" id="{48E9D480-2448-45CC-BFC8-985BC1D786B7}"/>
              </a:ext>
            </a:extLst>
          </p:cNvPr>
          <p:cNvGrpSpPr/>
          <p:nvPr/>
        </p:nvGrpSpPr>
        <p:grpSpPr>
          <a:xfrm>
            <a:off x="467545" y="881501"/>
            <a:ext cx="2757039" cy="523220"/>
            <a:chOff x="472838" y="26679"/>
            <a:chExt cx="2757039" cy="523220"/>
          </a:xfrm>
        </p:grpSpPr>
        <p:sp>
          <p:nvSpPr>
            <p:cNvPr id="16" name="文本框 15">
              <a:extLst>
                <a:ext uri="{FF2B5EF4-FFF2-40B4-BE49-F238E27FC236}">
                  <a16:creationId xmlns:a16="http://schemas.microsoft.com/office/drawing/2014/main" xmlns="" id="{576E4C03-8B6C-4CF2-B367-BA734284403E}"/>
                </a:ext>
              </a:extLst>
            </p:cNvPr>
            <p:cNvSpPr txBox="1"/>
            <p:nvPr/>
          </p:nvSpPr>
          <p:spPr>
            <a:xfrm>
              <a:off x="534288" y="26679"/>
              <a:ext cx="2695589" cy="523220"/>
            </a:xfrm>
            <a:prstGeom prst="rect">
              <a:avLst/>
            </a:prstGeom>
            <a:noFill/>
          </p:spPr>
          <p:txBody>
            <a:bodyPr wrap="square" rtlCol="0">
              <a:spAutoFit/>
            </a:bodyPr>
            <a:lstStyle/>
            <a:p>
              <a:r>
                <a:rPr lang="en-US" altLang="zh-CN" sz="2800" b="1">
                  <a:solidFill>
                    <a:schemeClr val="bg1"/>
                  </a:solidFill>
                  <a:latin typeface="微软雅黑" panose="020B0503020204020204" pitchFamily="34" charset="-122"/>
                  <a:ea typeface="微软雅黑" panose="020B0503020204020204" pitchFamily="34" charset="-122"/>
                </a:rPr>
                <a:t>Screen Shots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xmlns="" id="{E789E495-A738-4459-B8F5-8EF622283E81}"/>
                </a:ext>
              </a:extLst>
            </p:cNvPr>
            <p:cNvSpPr/>
            <p:nvPr/>
          </p:nvSpPr>
          <p:spPr>
            <a:xfrm>
              <a:off x="472838" y="242122"/>
              <a:ext cx="184731" cy="307777"/>
            </a:xfrm>
            <a:prstGeom prst="rect">
              <a:avLst/>
            </a:prstGeom>
          </p:spPr>
          <p:txBody>
            <a:bodyPr wrap="none">
              <a:spAutoFit/>
            </a:bodyPr>
            <a:lstStyle/>
            <a:p>
              <a:endParaRPr lang="zh-CN" altLang="en-US" sz="1400" dirty="0">
                <a:solidFill>
                  <a:schemeClr val="bg1"/>
                </a:solidFill>
              </a:endParaRPr>
            </a:p>
          </p:txBody>
        </p:sp>
      </p:grpSp>
      <p:sp>
        <p:nvSpPr>
          <p:cNvPr id="3" name="TextBox 2"/>
          <p:cNvSpPr txBox="1"/>
          <p:nvPr/>
        </p:nvSpPr>
        <p:spPr>
          <a:xfrm>
            <a:off x="3131840" y="3140968"/>
            <a:ext cx="2808312" cy="707886"/>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sz="4000" b="1" dirty="0">
                <a:latin typeface="Times New Roman" charset="0"/>
                <a:ea typeface="Times New Roman" charset="0"/>
                <a:cs typeface="Times New Roman" charset="0"/>
              </a:rPr>
              <a:t>Nurse Role</a:t>
            </a:r>
          </a:p>
        </p:txBody>
      </p:sp>
    </p:spTree>
    <p:extLst>
      <p:ext uri="{BB962C8B-B14F-4D97-AF65-F5344CB8AC3E}">
        <p14:creationId xmlns:p14="http://schemas.microsoft.com/office/powerpoint/2010/main" val="155761575"/>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xmlns="" id="{48E9D480-2448-45CC-BFC8-985BC1D786B7}"/>
              </a:ext>
            </a:extLst>
          </p:cNvPr>
          <p:cNvGrpSpPr/>
          <p:nvPr/>
        </p:nvGrpSpPr>
        <p:grpSpPr>
          <a:xfrm>
            <a:off x="467545" y="881501"/>
            <a:ext cx="2757039" cy="523220"/>
            <a:chOff x="472838" y="26679"/>
            <a:chExt cx="2757039" cy="523220"/>
          </a:xfrm>
        </p:grpSpPr>
        <p:sp>
          <p:nvSpPr>
            <p:cNvPr id="16" name="文本框 15">
              <a:extLst>
                <a:ext uri="{FF2B5EF4-FFF2-40B4-BE49-F238E27FC236}">
                  <a16:creationId xmlns:a16="http://schemas.microsoft.com/office/drawing/2014/main" xmlns="" id="{576E4C03-8B6C-4CF2-B367-BA734284403E}"/>
                </a:ext>
              </a:extLst>
            </p:cNvPr>
            <p:cNvSpPr txBox="1"/>
            <p:nvPr/>
          </p:nvSpPr>
          <p:spPr>
            <a:xfrm>
              <a:off x="534288" y="26679"/>
              <a:ext cx="2695589" cy="523220"/>
            </a:xfrm>
            <a:prstGeom prst="rect">
              <a:avLst/>
            </a:prstGeom>
            <a:noFill/>
          </p:spPr>
          <p:txBody>
            <a:bodyPr wrap="square" rtlCol="0">
              <a:spAutoFit/>
            </a:bodyPr>
            <a:lstStyle/>
            <a:p>
              <a:r>
                <a:rPr lang="en-US" altLang="zh-CN" sz="2800" b="1">
                  <a:solidFill>
                    <a:schemeClr val="bg1"/>
                  </a:solidFill>
                  <a:latin typeface="微软雅黑" panose="020B0503020204020204" pitchFamily="34" charset="-122"/>
                  <a:ea typeface="微软雅黑" panose="020B0503020204020204" pitchFamily="34" charset="-122"/>
                </a:rPr>
                <a:t>Screen Shots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xmlns="" id="{E789E495-A738-4459-B8F5-8EF622283E81}"/>
                </a:ext>
              </a:extLst>
            </p:cNvPr>
            <p:cNvSpPr/>
            <p:nvPr/>
          </p:nvSpPr>
          <p:spPr>
            <a:xfrm>
              <a:off x="472838" y="242122"/>
              <a:ext cx="184731" cy="307777"/>
            </a:xfrm>
            <a:prstGeom prst="rect">
              <a:avLst/>
            </a:prstGeom>
          </p:spPr>
          <p:txBody>
            <a:bodyPr wrap="none">
              <a:spAutoFit/>
            </a:bodyPr>
            <a:lstStyle/>
            <a:p>
              <a:endParaRPr lang="zh-CN" altLang="en-US" sz="1400" dirty="0">
                <a:solidFill>
                  <a:schemeClr val="bg1"/>
                </a:solidFill>
              </a:endParaRPr>
            </a:p>
          </p:txBody>
        </p:sp>
      </p:grpSp>
      <p:pic>
        <p:nvPicPr>
          <p:cNvPr id="2" name="Picture 1"/>
          <p:cNvPicPr>
            <a:picLocks noChangeAspect="1"/>
          </p:cNvPicPr>
          <p:nvPr/>
        </p:nvPicPr>
        <p:blipFill>
          <a:blip r:embed="rId3"/>
          <a:stretch>
            <a:fillRect/>
          </a:stretch>
        </p:blipFill>
        <p:spPr>
          <a:xfrm>
            <a:off x="971600" y="1484785"/>
            <a:ext cx="7015512" cy="4322353"/>
          </a:xfrm>
          <a:prstGeom prst="rect">
            <a:avLst/>
          </a:prstGeom>
        </p:spPr>
      </p:pic>
    </p:spTree>
    <p:extLst>
      <p:ext uri="{BB962C8B-B14F-4D97-AF65-F5344CB8AC3E}">
        <p14:creationId xmlns:p14="http://schemas.microsoft.com/office/powerpoint/2010/main" val="935718862"/>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xmlns="" id="{48E9D480-2448-45CC-BFC8-985BC1D786B7}"/>
              </a:ext>
            </a:extLst>
          </p:cNvPr>
          <p:cNvGrpSpPr/>
          <p:nvPr/>
        </p:nvGrpSpPr>
        <p:grpSpPr>
          <a:xfrm>
            <a:off x="467545" y="881501"/>
            <a:ext cx="2757039" cy="523220"/>
            <a:chOff x="472838" y="26679"/>
            <a:chExt cx="2757039" cy="523220"/>
          </a:xfrm>
        </p:grpSpPr>
        <p:sp>
          <p:nvSpPr>
            <p:cNvPr id="16" name="文本框 15">
              <a:extLst>
                <a:ext uri="{FF2B5EF4-FFF2-40B4-BE49-F238E27FC236}">
                  <a16:creationId xmlns:a16="http://schemas.microsoft.com/office/drawing/2014/main" xmlns="" id="{576E4C03-8B6C-4CF2-B367-BA734284403E}"/>
                </a:ext>
              </a:extLst>
            </p:cNvPr>
            <p:cNvSpPr txBox="1"/>
            <p:nvPr/>
          </p:nvSpPr>
          <p:spPr>
            <a:xfrm>
              <a:off x="534288" y="26679"/>
              <a:ext cx="2695589" cy="523220"/>
            </a:xfrm>
            <a:prstGeom prst="rect">
              <a:avLst/>
            </a:prstGeom>
            <a:noFill/>
          </p:spPr>
          <p:txBody>
            <a:bodyPr wrap="square" rtlCol="0">
              <a:spAutoFit/>
            </a:bodyPr>
            <a:lstStyle/>
            <a:p>
              <a:r>
                <a:rPr lang="en-US" altLang="zh-CN" sz="2800" b="1">
                  <a:solidFill>
                    <a:schemeClr val="bg1"/>
                  </a:solidFill>
                  <a:latin typeface="微软雅黑" panose="020B0503020204020204" pitchFamily="34" charset="-122"/>
                  <a:ea typeface="微软雅黑" panose="020B0503020204020204" pitchFamily="34" charset="-122"/>
                </a:rPr>
                <a:t>Screen Shots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xmlns="" id="{E789E495-A738-4459-B8F5-8EF622283E81}"/>
                </a:ext>
              </a:extLst>
            </p:cNvPr>
            <p:cNvSpPr/>
            <p:nvPr/>
          </p:nvSpPr>
          <p:spPr>
            <a:xfrm>
              <a:off x="472838" y="242122"/>
              <a:ext cx="184731" cy="307777"/>
            </a:xfrm>
            <a:prstGeom prst="rect">
              <a:avLst/>
            </a:prstGeom>
          </p:spPr>
          <p:txBody>
            <a:bodyPr wrap="none">
              <a:spAutoFit/>
            </a:bodyPr>
            <a:lstStyle/>
            <a:p>
              <a:endParaRPr lang="zh-CN" altLang="en-US" sz="1400" dirty="0">
                <a:solidFill>
                  <a:schemeClr val="bg1"/>
                </a:solidFill>
              </a:endParaRPr>
            </a:p>
          </p:txBody>
        </p:sp>
      </p:grpSp>
      <p:pic>
        <p:nvPicPr>
          <p:cNvPr id="2" name="Picture 1"/>
          <p:cNvPicPr>
            <a:picLocks noChangeAspect="1"/>
          </p:cNvPicPr>
          <p:nvPr/>
        </p:nvPicPr>
        <p:blipFill>
          <a:blip r:embed="rId3"/>
          <a:stretch>
            <a:fillRect/>
          </a:stretch>
        </p:blipFill>
        <p:spPr>
          <a:xfrm>
            <a:off x="971600" y="1484784"/>
            <a:ext cx="7110028" cy="4380586"/>
          </a:xfrm>
          <a:prstGeom prst="rect">
            <a:avLst/>
          </a:prstGeom>
        </p:spPr>
      </p:pic>
    </p:spTree>
    <p:extLst>
      <p:ext uri="{BB962C8B-B14F-4D97-AF65-F5344CB8AC3E}">
        <p14:creationId xmlns:p14="http://schemas.microsoft.com/office/powerpoint/2010/main" val="926253955"/>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xmlns="" id="{48E9D480-2448-45CC-BFC8-985BC1D786B7}"/>
              </a:ext>
            </a:extLst>
          </p:cNvPr>
          <p:cNvGrpSpPr/>
          <p:nvPr/>
        </p:nvGrpSpPr>
        <p:grpSpPr>
          <a:xfrm>
            <a:off x="467545" y="881501"/>
            <a:ext cx="2757039" cy="523220"/>
            <a:chOff x="472838" y="26679"/>
            <a:chExt cx="2757039" cy="523220"/>
          </a:xfrm>
        </p:grpSpPr>
        <p:sp>
          <p:nvSpPr>
            <p:cNvPr id="16" name="文本框 15">
              <a:extLst>
                <a:ext uri="{FF2B5EF4-FFF2-40B4-BE49-F238E27FC236}">
                  <a16:creationId xmlns:a16="http://schemas.microsoft.com/office/drawing/2014/main" xmlns="" id="{576E4C03-8B6C-4CF2-B367-BA734284403E}"/>
                </a:ext>
              </a:extLst>
            </p:cNvPr>
            <p:cNvSpPr txBox="1"/>
            <p:nvPr/>
          </p:nvSpPr>
          <p:spPr>
            <a:xfrm>
              <a:off x="534288" y="26679"/>
              <a:ext cx="2695589" cy="523220"/>
            </a:xfrm>
            <a:prstGeom prst="rect">
              <a:avLst/>
            </a:prstGeom>
            <a:noFill/>
          </p:spPr>
          <p:txBody>
            <a:bodyPr wrap="square" rtlCol="0">
              <a:spAutoFit/>
            </a:bodyPr>
            <a:lstStyle/>
            <a:p>
              <a:r>
                <a:rPr lang="en-US" altLang="zh-CN" sz="2800" b="1">
                  <a:solidFill>
                    <a:schemeClr val="bg1"/>
                  </a:solidFill>
                  <a:latin typeface="微软雅黑" panose="020B0503020204020204" pitchFamily="34" charset="-122"/>
                  <a:ea typeface="微软雅黑" panose="020B0503020204020204" pitchFamily="34" charset="-122"/>
                </a:rPr>
                <a:t>Screen Shots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xmlns="" id="{E789E495-A738-4459-B8F5-8EF622283E81}"/>
                </a:ext>
              </a:extLst>
            </p:cNvPr>
            <p:cNvSpPr/>
            <p:nvPr/>
          </p:nvSpPr>
          <p:spPr>
            <a:xfrm>
              <a:off x="472838" y="242122"/>
              <a:ext cx="184731" cy="307777"/>
            </a:xfrm>
            <a:prstGeom prst="rect">
              <a:avLst/>
            </a:prstGeom>
          </p:spPr>
          <p:txBody>
            <a:bodyPr wrap="none">
              <a:spAutoFit/>
            </a:bodyPr>
            <a:lstStyle/>
            <a:p>
              <a:endParaRPr lang="zh-CN" altLang="en-US" sz="1400" dirty="0">
                <a:solidFill>
                  <a:schemeClr val="bg1"/>
                </a:solidFill>
              </a:endParaRPr>
            </a:p>
          </p:txBody>
        </p:sp>
      </p:grpSp>
      <p:sp>
        <p:nvSpPr>
          <p:cNvPr id="3" name="TextBox 2"/>
          <p:cNvSpPr txBox="1"/>
          <p:nvPr/>
        </p:nvSpPr>
        <p:spPr>
          <a:xfrm>
            <a:off x="2411760" y="3140968"/>
            <a:ext cx="4320480" cy="707886"/>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sz="4000" b="1" dirty="0">
                <a:latin typeface="Times New Roman" charset="0"/>
                <a:ea typeface="Times New Roman" charset="0"/>
                <a:cs typeface="Times New Roman" charset="0"/>
              </a:rPr>
              <a:t>Data Analysis Role</a:t>
            </a:r>
          </a:p>
        </p:txBody>
      </p:sp>
    </p:spTree>
    <p:extLst>
      <p:ext uri="{BB962C8B-B14F-4D97-AF65-F5344CB8AC3E}">
        <p14:creationId xmlns:p14="http://schemas.microsoft.com/office/powerpoint/2010/main" val="1098090911"/>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xmlns="" id="{48E9D480-2448-45CC-BFC8-985BC1D786B7}"/>
              </a:ext>
            </a:extLst>
          </p:cNvPr>
          <p:cNvGrpSpPr/>
          <p:nvPr/>
        </p:nvGrpSpPr>
        <p:grpSpPr>
          <a:xfrm>
            <a:off x="467545" y="881501"/>
            <a:ext cx="2757039" cy="523220"/>
            <a:chOff x="472838" y="26679"/>
            <a:chExt cx="2757039" cy="523220"/>
          </a:xfrm>
        </p:grpSpPr>
        <p:sp>
          <p:nvSpPr>
            <p:cNvPr id="16" name="文本框 15">
              <a:extLst>
                <a:ext uri="{FF2B5EF4-FFF2-40B4-BE49-F238E27FC236}">
                  <a16:creationId xmlns:a16="http://schemas.microsoft.com/office/drawing/2014/main" xmlns="" id="{576E4C03-8B6C-4CF2-B367-BA734284403E}"/>
                </a:ext>
              </a:extLst>
            </p:cNvPr>
            <p:cNvSpPr txBox="1"/>
            <p:nvPr/>
          </p:nvSpPr>
          <p:spPr>
            <a:xfrm>
              <a:off x="534288" y="26679"/>
              <a:ext cx="2695589" cy="523220"/>
            </a:xfrm>
            <a:prstGeom prst="rect">
              <a:avLst/>
            </a:prstGeom>
            <a:noFill/>
          </p:spPr>
          <p:txBody>
            <a:bodyPr wrap="square" rtlCol="0">
              <a:spAutoFit/>
            </a:bodyPr>
            <a:lstStyle/>
            <a:p>
              <a:r>
                <a:rPr lang="en-US" altLang="zh-CN" sz="2800" b="1">
                  <a:solidFill>
                    <a:schemeClr val="bg1"/>
                  </a:solidFill>
                  <a:latin typeface="微软雅黑" panose="020B0503020204020204" pitchFamily="34" charset="-122"/>
                  <a:ea typeface="微软雅黑" panose="020B0503020204020204" pitchFamily="34" charset="-122"/>
                </a:rPr>
                <a:t>Screen Shots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xmlns="" id="{E789E495-A738-4459-B8F5-8EF622283E81}"/>
                </a:ext>
              </a:extLst>
            </p:cNvPr>
            <p:cNvSpPr/>
            <p:nvPr/>
          </p:nvSpPr>
          <p:spPr>
            <a:xfrm>
              <a:off x="472838" y="242122"/>
              <a:ext cx="184731" cy="307777"/>
            </a:xfrm>
            <a:prstGeom prst="rect">
              <a:avLst/>
            </a:prstGeom>
          </p:spPr>
          <p:txBody>
            <a:bodyPr wrap="none">
              <a:spAutoFit/>
            </a:bodyPr>
            <a:lstStyle/>
            <a:p>
              <a:endParaRPr lang="zh-CN" altLang="en-US" sz="1400" dirty="0">
                <a:solidFill>
                  <a:schemeClr val="bg1"/>
                </a:solidFill>
              </a:endParaRPr>
            </a:p>
          </p:txBody>
        </p:sp>
      </p:grpSp>
      <p:pic>
        <p:nvPicPr>
          <p:cNvPr id="2" name="Picture 1"/>
          <p:cNvPicPr>
            <a:picLocks noChangeAspect="1"/>
          </p:cNvPicPr>
          <p:nvPr/>
        </p:nvPicPr>
        <p:blipFill>
          <a:blip r:embed="rId3"/>
          <a:stretch>
            <a:fillRect/>
          </a:stretch>
        </p:blipFill>
        <p:spPr>
          <a:xfrm>
            <a:off x="1691681" y="1404722"/>
            <a:ext cx="5394313" cy="4489505"/>
          </a:xfrm>
          <a:prstGeom prst="rect">
            <a:avLst/>
          </a:prstGeom>
        </p:spPr>
      </p:pic>
    </p:spTree>
    <p:extLst>
      <p:ext uri="{BB962C8B-B14F-4D97-AF65-F5344CB8AC3E}">
        <p14:creationId xmlns:p14="http://schemas.microsoft.com/office/powerpoint/2010/main" val="1072796583"/>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11">
            <a:extLst>
              <a:ext uri="{FF2B5EF4-FFF2-40B4-BE49-F238E27FC236}">
                <a16:creationId xmlns:a16="http://schemas.microsoft.com/office/drawing/2014/main" xmlns="" id="{68B7622F-A5E8-404B-82FC-F35DAC8B0D67}"/>
              </a:ext>
            </a:extLst>
          </p:cNvPr>
          <p:cNvSpPr>
            <a:spLocks noChangeArrowheads="1"/>
          </p:cNvSpPr>
          <p:nvPr/>
        </p:nvSpPr>
        <p:spPr bwMode="gray">
          <a:xfrm>
            <a:off x="882306" y="186122"/>
            <a:ext cx="3998029" cy="913199"/>
          </a:xfrm>
          <a:prstGeom prst="rect">
            <a:avLst/>
          </a:prstGeom>
          <a:noFill/>
          <a:ln>
            <a:noFill/>
          </a:ln>
          <a:extLst/>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altLang="zh-CN" sz="2667" b="0" i="0" u="none" strike="noStrike" kern="1200" cap="none" spc="0" normalizeH="0" baseline="0" noProof="0" dirty="0">
              <a:ln>
                <a:noFill/>
              </a:ln>
              <a:solidFill>
                <a:srgbClr val="778495"/>
              </a:solidFill>
              <a:effectLst/>
              <a:uLnTx/>
              <a:uFillTx/>
              <a:latin typeface="Times New Roman" panose="02020603050405020304" pitchFamily="18" charset="0"/>
              <a:ea typeface="方正兰亭中黑_GBK" pitchFamily="2" charset="-122"/>
              <a:cs typeface="Times New Roman" panose="02020603050405020304" pitchFamily="18" charset="0"/>
            </a:endParaRP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667" b="0" i="0" u="none" strike="noStrike" kern="1200" cap="none" spc="0" normalizeH="0" baseline="0" noProof="0" dirty="0">
              <a:ln>
                <a:noFill/>
              </a:ln>
              <a:solidFill>
                <a:srgbClr val="778495"/>
              </a:solidFill>
              <a:effectLst/>
              <a:uLnTx/>
              <a:uFillTx/>
              <a:latin typeface="Times New Roman" panose="02020603050405020304" pitchFamily="18" charset="0"/>
              <a:ea typeface="方正兰亭中黑_GBK" pitchFamily="2" charset="-122"/>
              <a:cs typeface="Times New Roman" panose="02020603050405020304" pitchFamily="18" charset="0"/>
            </a:endParaRPr>
          </a:p>
        </p:txBody>
      </p:sp>
      <p:sp>
        <p:nvSpPr>
          <p:cNvPr id="3" name="Rectangle 2">
            <a:extLst>
              <a:ext uri="{FF2B5EF4-FFF2-40B4-BE49-F238E27FC236}">
                <a16:creationId xmlns:a16="http://schemas.microsoft.com/office/drawing/2014/main" xmlns="" id="{9B63AC4C-857A-4C50-95C4-C9E1451BD936}"/>
              </a:ext>
            </a:extLst>
          </p:cNvPr>
          <p:cNvSpPr/>
          <p:nvPr/>
        </p:nvSpPr>
        <p:spPr>
          <a:xfrm>
            <a:off x="1483360" y="2947015"/>
            <a:ext cx="6167120" cy="175432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74C5CF"/>
                </a:solidFill>
                <a:effectLst/>
                <a:uLnTx/>
                <a:uFillTx/>
                <a:latin typeface="Times New Roman" panose="02020603050405020304" pitchFamily="18" charset="0"/>
                <a:ea typeface="黑体"/>
                <a:cs typeface="+mn-cs"/>
              </a:rPr>
              <a:t>Part </a:t>
            </a:r>
            <a:r>
              <a:rPr lang="en-US" sz="3600" b="1" dirty="0">
                <a:solidFill>
                  <a:srgbClr val="74C5CF"/>
                </a:solidFill>
                <a:latin typeface="Times New Roman" panose="02020603050405020304" pitchFamily="18" charset="0"/>
                <a:ea typeface="黑体"/>
              </a:rPr>
              <a:t>Two</a:t>
            </a:r>
            <a:r>
              <a:rPr kumimoji="0" lang="en-US" sz="3600" b="1" i="0" u="none" strike="noStrike" kern="1200" cap="none" spc="0" normalizeH="0" baseline="0" noProof="0" dirty="0">
                <a:ln>
                  <a:noFill/>
                </a:ln>
                <a:solidFill>
                  <a:srgbClr val="74C5CF"/>
                </a:solidFill>
                <a:effectLst/>
                <a:uLnTx/>
                <a:uFillTx/>
                <a:latin typeface="Times New Roman" panose="02020603050405020304" pitchFamily="18" charset="0"/>
                <a:ea typeface="黑体"/>
                <a:cs typeface="+mn-cs"/>
              </a:rPr>
              <a:t>: Approach</a:t>
            </a:r>
            <a:endParaRPr kumimoji="0" lang="en-US" sz="3600" b="0" i="0" u="none" strike="noStrike" kern="1200" cap="none" spc="0" normalizeH="0" baseline="0" noProof="0" dirty="0">
              <a:ln>
                <a:noFill/>
              </a:ln>
              <a:solidFill>
                <a:srgbClr val="000000"/>
              </a:solidFill>
              <a:effectLst/>
              <a:uLnTx/>
              <a:uFillTx/>
              <a:latin typeface="Arial Unicode MS"/>
              <a:ea typeface="黑体"/>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Arial Unicode MS"/>
                <a:ea typeface="黑体"/>
                <a:cs typeface="+mn-cs"/>
              </a:rPr>
              <a:t/>
            </a:r>
            <a:br>
              <a:rPr kumimoji="0" lang="en-US" sz="3600" b="0" i="0" u="none" strike="noStrike" kern="1200" cap="none" spc="0" normalizeH="0" baseline="0" noProof="0" dirty="0">
                <a:ln>
                  <a:noFill/>
                </a:ln>
                <a:solidFill>
                  <a:srgbClr val="000000"/>
                </a:solidFill>
                <a:effectLst/>
                <a:uLnTx/>
                <a:uFillTx/>
                <a:latin typeface="Arial Unicode MS"/>
                <a:ea typeface="黑体"/>
                <a:cs typeface="+mn-cs"/>
              </a:rPr>
            </a:br>
            <a:endParaRPr kumimoji="0" lang="en-US" sz="3600" b="0" i="0" u="none" strike="noStrike" kern="1200" cap="none" spc="0" normalizeH="0" baseline="0" noProof="0" dirty="0">
              <a:ln>
                <a:noFill/>
              </a:ln>
              <a:solidFill>
                <a:srgbClr val="000000"/>
              </a:solidFill>
              <a:effectLst/>
              <a:uLnTx/>
              <a:uFillTx/>
              <a:latin typeface="Arial Unicode MS"/>
              <a:ea typeface="黑体"/>
              <a:cs typeface="+mn-cs"/>
            </a:endParaRPr>
          </a:p>
        </p:txBody>
      </p:sp>
    </p:spTree>
    <p:extLst>
      <p:ext uri="{BB962C8B-B14F-4D97-AF65-F5344CB8AC3E}">
        <p14:creationId xmlns:p14="http://schemas.microsoft.com/office/powerpoint/2010/main" val="3147257741"/>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xmlns="" id="{48E9D480-2448-45CC-BFC8-985BC1D786B7}"/>
              </a:ext>
            </a:extLst>
          </p:cNvPr>
          <p:cNvGrpSpPr/>
          <p:nvPr/>
        </p:nvGrpSpPr>
        <p:grpSpPr>
          <a:xfrm>
            <a:off x="467545" y="881501"/>
            <a:ext cx="2757039" cy="523220"/>
            <a:chOff x="472838" y="26679"/>
            <a:chExt cx="2757039" cy="523220"/>
          </a:xfrm>
        </p:grpSpPr>
        <p:sp>
          <p:nvSpPr>
            <p:cNvPr id="16" name="文本框 15">
              <a:extLst>
                <a:ext uri="{FF2B5EF4-FFF2-40B4-BE49-F238E27FC236}">
                  <a16:creationId xmlns:a16="http://schemas.microsoft.com/office/drawing/2014/main" xmlns="" id="{576E4C03-8B6C-4CF2-B367-BA734284403E}"/>
                </a:ext>
              </a:extLst>
            </p:cNvPr>
            <p:cNvSpPr txBox="1"/>
            <p:nvPr/>
          </p:nvSpPr>
          <p:spPr>
            <a:xfrm>
              <a:off x="534288" y="26679"/>
              <a:ext cx="2695589" cy="523220"/>
            </a:xfrm>
            <a:prstGeom prst="rect">
              <a:avLst/>
            </a:prstGeom>
            <a:noFill/>
          </p:spPr>
          <p:txBody>
            <a:bodyPr wrap="square" rtlCol="0">
              <a:spAutoFit/>
            </a:bodyPr>
            <a:lstStyle/>
            <a:p>
              <a:r>
                <a:rPr lang="en-US" altLang="zh-CN" sz="2800" b="1">
                  <a:solidFill>
                    <a:schemeClr val="bg1"/>
                  </a:solidFill>
                  <a:latin typeface="微软雅黑" panose="020B0503020204020204" pitchFamily="34" charset="-122"/>
                  <a:ea typeface="微软雅黑" panose="020B0503020204020204" pitchFamily="34" charset="-122"/>
                </a:rPr>
                <a:t>Screen Shots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xmlns="" id="{E789E495-A738-4459-B8F5-8EF622283E81}"/>
                </a:ext>
              </a:extLst>
            </p:cNvPr>
            <p:cNvSpPr/>
            <p:nvPr/>
          </p:nvSpPr>
          <p:spPr>
            <a:xfrm>
              <a:off x="472838" y="242122"/>
              <a:ext cx="184731" cy="307777"/>
            </a:xfrm>
            <a:prstGeom prst="rect">
              <a:avLst/>
            </a:prstGeom>
          </p:spPr>
          <p:txBody>
            <a:bodyPr wrap="none">
              <a:spAutoFit/>
            </a:bodyPr>
            <a:lstStyle/>
            <a:p>
              <a:endParaRPr lang="zh-CN" altLang="en-US" sz="1400" dirty="0">
                <a:solidFill>
                  <a:schemeClr val="bg1"/>
                </a:solidFill>
              </a:endParaRPr>
            </a:p>
          </p:txBody>
        </p:sp>
      </p:grpSp>
      <p:pic>
        <p:nvPicPr>
          <p:cNvPr id="3" name="Picture 2"/>
          <p:cNvPicPr>
            <a:picLocks noChangeAspect="1"/>
          </p:cNvPicPr>
          <p:nvPr/>
        </p:nvPicPr>
        <p:blipFill>
          <a:blip r:embed="rId3"/>
          <a:stretch>
            <a:fillRect/>
          </a:stretch>
        </p:blipFill>
        <p:spPr>
          <a:xfrm>
            <a:off x="1619672" y="1404721"/>
            <a:ext cx="6336704" cy="4439834"/>
          </a:xfrm>
          <a:prstGeom prst="rect">
            <a:avLst/>
          </a:prstGeom>
        </p:spPr>
      </p:pic>
    </p:spTree>
    <p:extLst>
      <p:ext uri="{BB962C8B-B14F-4D97-AF65-F5344CB8AC3E}">
        <p14:creationId xmlns:p14="http://schemas.microsoft.com/office/powerpoint/2010/main" val="1407389184"/>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xmlns="" id="{48E9D480-2448-45CC-BFC8-985BC1D786B7}"/>
              </a:ext>
            </a:extLst>
          </p:cNvPr>
          <p:cNvGrpSpPr/>
          <p:nvPr/>
        </p:nvGrpSpPr>
        <p:grpSpPr>
          <a:xfrm>
            <a:off x="467545" y="881501"/>
            <a:ext cx="2757039" cy="523220"/>
            <a:chOff x="472838" y="26679"/>
            <a:chExt cx="2757039" cy="523220"/>
          </a:xfrm>
        </p:grpSpPr>
        <p:sp>
          <p:nvSpPr>
            <p:cNvPr id="16" name="文本框 15">
              <a:extLst>
                <a:ext uri="{FF2B5EF4-FFF2-40B4-BE49-F238E27FC236}">
                  <a16:creationId xmlns:a16="http://schemas.microsoft.com/office/drawing/2014/main" xmlns="" id="{576E4C03-8B6C-4CF2-B367-BA734284403E}"/>
                </a:ext>
              </a:extLst>
            </p:cNvPr>
            <p:cNvSpPr txBox="1"/>
            <p:nvPr/>
          </p:nvSpPr>
          <p:spPr>
            <a:xfrm>
              <a:off x="534288" y="26679"/>
              <a:ext cx="2695589" cy="523220"/>
            </a:xfrm>
            <a:prstGeom prst="rect">
              <a:avLst/>
            </a:prstGeom>
            <a:noFill/>
          </p:spPr>
          <p:txBody>
            <a:bodyPr wrap="square" rtlCol="0">
              <a:spAutoFit/>
            </a:bodyPr>
            <a:lstStyle/>
            <a:p>
              <a:r>
                <a:rPr lang="en-US" altLang="zh-CN" sz="2800" b="1">
                  <a:solidFill>
                    <a:schemeClr val="bg1"/>
                  </a:solidFill>
                  <a:latin typeface="微软雅黑" panose="020B0503020204020204" pitchFamily="34" charset="-122"/>
                  <a:ea typeface="微软雅黑" panose="020B0503020204020204" pitchFamily="34" charset="-122"/>
                </a:rPr>
                <a:t>Screen Shots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xmlns="" id="{E789E495-A738-4459-B8F5-8EF622283E81}"/>
                </a:ext>
              </a:extLst>
            </p:cNvPr>
            <p:cNvSpPr/>
            <p:nvPr/>
          </p:nvSpPr>
          <p:spPr>
            <a:xfrm>
              <a:off x="472838" y="242122"/>
              <a:ext cx="184731" cy="307777"/>
            </a:xfrm>
            <a:prstGeom prst="rect">
              <a:avLst/>
            </a:prstGeom>
          </p:spPr>
          <p:txBody>
            <a:bodyPr wrap="none">
              <a:spAutoFit/>
            </a:bodyPr>
            <a:lstStyle/>
            <a:p>
              <a:endParaRPr lang="zh-CN" altLang="en-US" sz="1400" dirty="0">
                <a:solidFill>
                  <a:schemeClr val="bg1"/>
                </a:solidFill>
              </a:endParaRPr>
            </a:p>
          </p:txBody>
        </p:sp>
      </p:grpSp>
      <p:pic>
        <p:nvPicPr>
          <p:cNvPr id="2" name="Picture 1"/>
          <p:cNvPicPr>
            <a:picLocks noChangeAspect="1"/>
          </p:cNvPicPr>
          <p:nvPr/>
        </p:nvPicPr>
        <p:blipFill>
          <a:blip r:embed="rId3"/>
          <a:stretch>
            <a:fillRect/>
          </a:stretch>
        </p:blipFill>
        <p:spPr>
          <a:xfrm>
            <a:off x="1331641" y="1508788"/>
            <a:ext cx="6737945" cy="4491963"/>
          </a:xfrm>
          <a:prstGeom prst="rect">
            <a:avLst/>
          </a:prstGeom>
        </p:spPr>
      </p:pic>
    </p:spTree>
    <p:extLst>
      <p:ext uri="{BB962C8B-B14F-4D97-AF65-F5344CB8AC3E}">
        <p14:creationId xmlns:p14="http://schemas.microsoft.com/office/powerpoint/2010/main" val="687142396"/>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xmlns="" id="{48E9D480-2448-45CC-BFC8-985BC1D786B7}"/>
              </a:ext>
            </a:extLst>
          </p:cNvPr>
          <p:cNvGrpSpPr/>
          <p:nvPr/>
        </p:nvGrpSpPr>
        <p:grpSpPr>
          <a:xfrm>
            <a:off x="467545" y="881501"/>
            <a:ext cx="2757039" cy="523220"/>
            <a:chOff x="472838" y="26679"/>
            <a:chExt cx="2757039" cy="523220"/>
          </a:xfrm>
        </p:grpSpPr>
        <p:sp>
          <p:nvSpPr>
            <p:cNvPr id="16" name="文本框 15">
              <a:extLst>
                <a:ext uri="{FF2B5EF4-FFF2-40B4-BE49-F238E27FC236}">
                  <a16:creationId xmlns:a16="http://schemas.microsoft.com/office/drawing/2014/main" xmlns="" id="{576E4C03-8B6C-4CF2-B367-BA734284403E}"/>
                </a:ext>
              </a:extLst>
            </p:cNvPr>
            <p:cNvSpPr txBox="1"/>
            <p:nvPr/>
          </p:nvSpPr>
          <p:spPr>
            <a:xfrm>
              <a:off x="534288" y="26679"/>
              <a:ext cx="2695589" cy="523220"/>
            </a:xfrm>
            <a:prstGeom prst="rect">
              <a:avLst/>
            </a:prstGeom>
            <a:noFill/>
          </p:spPr>
          <p:txBody>
            <a:bodyPr wrap="square" rtlCol="0">
              <a:spAutoFit/>
            </a:bodyPr>
            <a:lstStyle/>
            <a:p>
              <a:r>
                <a:rPr lang="en-US" altLang="zh-CN" sz="2800" b="1">
                  <a:solidFill>
                    <a:schemeClr val="bg1"/>
                  </a:solidFill>
                  <a:latin typeface="微软雅黑" panose="020B0503020204020204" pitchFamily="34" charset="-122"/>
                  <a:ea typeface="微软雅黑" panose="020B0503020204020204" pitchFamily="34" charset="-122"/>
                </a:rPr>
                <a:t>Screen Shots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xmlns="" id="{E789E495-A738-4459-B8F5-8EF622283E81}"/>
                </a:ext>
              </a:extLst>
            </p:cNvPr>
            <p:cNvSpPr/>
            <p:nvPr/>
          </p:nvSpPr>
          <p:spPr>
            <a:xfrm>
              <a:off x="472838" y="242122"/>
              <a:ext cx="184731" cy="307777"/>
            </a:xfrm>
            <a:prstGeom prst="rect">
              <a:avLst/>
            </a:prstGeom>
          </p:spPr>
          <p:txBody>
            <a:bodyPr wrap="none">
              <a:spAutoFit/>
            </a:bodyPr>
            <a:lstStyle/>
            <a:p>
              <a:endParaRPr lang="zh-CN" altLang="en-US" sz="1400" dirty="0">
                <a:solidFill>
                  <a:schemeClr val="bg1"/>
                </a:solidFill>
              </a:endParaRPr>
            </a:p>
          </p:txBody>
        </p:sp>
      </p:grpSp>
      <p:pic>
        <p:nvPicPr>
          <p:cNvPr id="2" name="Picture 1"/>
          <p:cNvPicPr>
            <a:picLocks noChangeAspect="1"/>
          </p:cNvPicPr>
          <p:nvPr/>
        </p:nvPicPr>
        <p:blipFill>
          <a:blip r:embed="rId3"/>
          <a:stretch>
            <a:fillRect/>
          </a:stretch>
        </p:blipFill>
        <p:spPr>
          <a:xfrm>
            <a:off x="1115616" y="1484785"/>
            <a:ext cx="6984776" cy="4456209"/>
          </a:xfrm>
          <a:prstGeom prst="rect">
            <a:avLst/>
          </a:prstGeom>
        </p:spPr>
      </p:pic>
    </p:spTree>
    <p:extLst>
      <p:ext uri="{BB962C8B-B14F-4D97-AF65-F5344CB8AC3E}">
        <p14:creationId xmlns:p14="http://schemas.microsoft.com/office/powerpoint/2010/main" val="1952568674"/>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xmlns="" id="{48E9D480-2448-45CC-BFC8-985BC1D786B7}"/>
              </a:ext>
            </a:extLst>
          </p:cNvPr>
          <p:cNvGrpSpPr/>
          <p:nvPr/>
        </p:nvGrpSpPr>
        <p:grpSpPr>
          <a:xfrm>
            <a:off x="467545" y="881501"/>
            <a:ext cx="2757039" cy="523220"/>
            <a:chOff x="472838" y="26679"/>
            <a:chExt cx="2757039" cy="523220"/>
          </a:xfrm>
        </p:grpSpPr>
        <p:sp>
          <p:nvSpPr>
            <p:cNvPr id="16" name="文本框 15">
              <a:extLst>
                <a:ext uri="{FF2B5EF4-FFF2-40B4-BE49-F238E27FC236}">
                  <a16:creationId xmlns:a16="http://schemas.microsoft.com/office/drawing/2014/main" xmlns="" id="{576E4C03-8B6C-4CF2-B367-BA734284403E}"/>
                </a:ext>
              </a:extLst>
            </p:cNvPr>
            <p:cNvSpPr txBox="1"/>
            <p:nvPr/>
          </p:nvSpPr>
          <p:spPr>
            <a:xfrm>
              <a:off x="534288" y="26679"/>
              <a:ext cx="2695589" cy="523220"/>
            </a:xfrm>
            <a:prstGeom prst="rect">
              <a:avLst/>
            </a:prstGeom>
            <a:noFill/>
          </p:spPr>
          <p:txBody>
            <a:bodyPr wrap="square" rtlCol="0">
              <a:spAutoFit/>
            </a:bodyPr>
            <a:lstStyle/>
            <a:p>
              <a:r>
                <a:rPr lang="en-US" altLang="zh-CN" sz="2800" b="1">
                  <a:solidFill>
                    <a:schemeClr val="bg1"/>
                  </a:solidFill>
                  <a:latin typeface="微软雅黑" panose="020B0503020204020204" pitchFamily="34" charset="-122"/>
                  <a:ea typeface="微软雅黑" panose="020B0503020204020204" pitchFamily="34" charset="-122"/>
                </a:rPr>
                <a:t>Screen Shots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xmlns="" id="{E789E495-A738-4459-B8F5-8EF622283E81}"/>
                </a:ext>
              </a:extLst>
            </p:cNvPr>
            <p:cNvSpPr/>
            <p:nvPr/>
          </p:nvSpPr>
          <p:spPr>
            <a:xfrm>
              <a:off x="472838" y="242122"/>
              <a:ext cx="184731" cy="307777"/>
            </a:xfrm>
            <a:prstGeom prst="rect">
              <a:avLst/>
            </a:prstGeom>
          </p:spPr>
          <p:txBody>
            <a:bodyPr wrap="none">
              <a:spAutoFit/>
            </a:bodyPr>
            <a:lstStyle/>
            <a:p>
              <a:endParaRPr lang="zh-CN" altLang="en-US" sz="1400" dirty="0">
                <a:solidFill>
                  <a:schemeClr val="bg1"/>
                </a:solidFill>
              </a:endParaRPr>
            </a:p>
          </p:txBody>
        </p:sp>
      </p:grpSp>
      <p:pic>
        <p:nvPicPr>
          <p:cNvPr id="2" name="Picture 1"/>
          <p:cNvPicPr>
            <a:picLocks noChangeAspect="1"/>
          </p:cNvPicPr>
          <p:nvPr/>
        </p:nvPicPr>
        <p:blipFill>
          <a:blip r:embed="rId3"/>
          <a:stretch>
            <a:fillRect/>
          </a:stretch>
        </p:blipFill>
        <p:spPr>
          <a:xfrm>
            <a:off x="1187625" y="1404721"/>
            <a:ext cx="6665937" cy="4443958"/>
          </a:xfrm>
          <a:prstGeom prst="rect">
            <a:avLst/>
          </a:prstGeom>
        </p:spPr>
      </p:pic>
    </p:spTree>
    <p:extLst>
      <p:ext uri="{BB962C8B-B14F-4D97-AF65-F5344CB8AC3E}">
        <p14:creationId xmlns:p14="http://schemas.microsoft.com/office/powerpoint/2010/main" val="653956974"/>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xmlns="" id="{48E9D480-2448-45CC-BFC8-985BC1D786B7}"/>
              </a:ext>
            </a:extLst>
          </p:cNvPr>
          <p:cNvGrpSpPr/>
          <p:nvPr/>
        </p:nvGrpSpPr>
        <p:grpSpPr>
          <a:xfrm>
            <a:off x="467545" y="881501"/>
            <a:ext cx="2757039" cy="523220"/>
            <a:chOff x="472838" y="26679"/>
            <a:chExt cx="2757039" cy="523220"/>
          </a:xfrm>
        </p:grpSpPr>
        <p:sp>
          <p:nvSpPr>
            <p:cNvPr id="16" name="文本框 15">
              <a:extLst>
                <a:ext uri="{FF2B5EF4-FFF2-40B4-BE49-F238E27FC236}">
                  <a16:creationId xmlns:a16="http://schemas.microsoft.com/office/drawing/2014/main" xmlns="" id="{576E4C03-8B6C-4CF2-B367-BA734284403E}"/>
                </a:ext>
              </a:extLst>
            </p:cNvPr>
            <p:cNvSpPr txBox="1"/>
            <p:nvPr/>
          </p:nvSpPr>
          <p:spPr>
            <a:xfrm>
              <a:off x="534288" y="26679"/>
              <a:ext cx="2695589" cy="523220"/>
            </a:xfrm>
            <a:prstGeom prst="rect">
              <a:avLst/>
            </a:prstGeom>
            <a:noFill/>
          </p:spPr>
          <p:txBody>
            <a:bodyPr wrap="square" rtlCol="0">
              <a:spAutoFit/>
            </a:bodyPr>
            <a:lstStyle/>
            <a:p>
              <a:r>
                <a:rPr lang="en-US" altLang="zh-CN" sz="2800" b="1">
                  <a:solidFill>
                    <a:schemeClr val="bg1"/>
                  </a:solidFill>
                  <a:latin typeface="微软雅黑" panose="020B0503020204020204" pitchFamily="34" charset="-122"/>
                  <a:ea typeface="微软雅黑" panose="020B0503020204020204" pitchFamily="34" charset="-122"/>
                </a:rPr>
                <a:t>Screen Shots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xmlns="" id="{E789E495-A738-4459-B8F5-8EF622283E81}"/>
                </a:ext>
              </a:extLst>
            </p:cNvPr>
            <p:cNvSpPr/>
            <p:nvPr/>
          </p:nvSpPr>
          <p:spPr>
            <a:xfrm>
              <a:off x="472838" y="242122"/>
              <a:ext cx="184731" cy="307777"/>
            </a:xfrm>
            <a:prstGeom prst="rect">
              <a:avLst/>
            </a:prstGeom>
          </p:spPr>
          <p:txBody>
            <a:bodyPr wrap="none">
              <a:spAutoFit/>
            </a:bodyPr>
            <a:lstStyle/>
            <a:p>
              <a:endParaRPr lang="zh-CN" altLang="en-US" sz="1400" dirty="0">
                <a:solidFill>
                  <a:schemeClr val="bg1"/>
                </a:solidFill>
              </a:endParaRPr>
            </a:p>
          </p:txBody>
        </p:sp>
      </p:grpSp>
      <p:pic>
        <p:nvPicPr>
          <p:cNvPr id="2" name="Picture 1"/>
          <p:cNvPicPr>
            <a:picLocks noChangeAspect="1"/>
          </p:cNvPicPr>
          <p:nvPr/>
        </p:nvPicPr>
        <p:blipFill>
          <a:blip r:embed="rId3"/>
          <a:stretch>
            <a:fillRect/>
          </a:stretch>
        </p:blipFill>
        <p:spPr>
          <a:xfrm>
            <a:off x="1331641" y="1484784"/>
            <a:ext cx="6665937" cy="4443958"/>
          </a:xfrm>
          <a:prstGeom prst="rect">
            <a:avLst/>
          </a:prstGeom>
        </p:spPr>
      </p:pic>
    </p:spTree>
    <p:extLst>
      <p:ext uri="{BB962C8B-B14F-4D97-AF65-F5344CB8AC3E}">
        <p14:creationId xmlns:p14="http://schemas.microsoft.com/office/powerpoint/2010/main" val="1934363235"/>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xmlns="" id="{48E9D480-2448-45CC-BFC8-985BC1D786B7}"/>
              </a:ext>
            </a:extLst>
          </p:cNvPr>
          <p:cNvGrpSpPr/>
          <p:nvPr/>
        </p:nvGrpSpPr>
        <p:grpSpPr>
          <a:xfrm>
            <a:off x="467545" y="881501"/>
            <a:ext cx="2757039" cy="523220"/>
            <a:chOff x="472838" y="26679"/>
            <a:chExt cx="2757039" cy="523220"/>
          </a:xfrm>
        </p:grpSpPr>
        <p:sp>
          <p:nvSpPr>
            <p:cNvPr id="16" name="文本框 15">
              <a:extLst>
                <a:ext uri="{FF2B5EF4-FFF2-40B4-BE49-F238E27FC236}">
                  <a16:creationId xmlns:a16="http://schemas.microsoft.com/office/drawing/2014/main" xmlns="" id="{576E4C03-8B6C-4CF2-B367-BA734284403E}"/>
                </a:ext>
              </a:extLst>
            </p:cNvPr>
            <p:cNvSpPr txBox="1"/>
            <p:nvPr/>
          </p:nvSpPr>
          <p:spPr>
            <a:xfrm>
              <a:off x="534288" y="26679"/>
              <a:ext cx="2695589" cy="523220"/>
            </a:xfrm>
            <a:prstGeom prst="rect">
              <a:avLst/>
            </a:prstGeom>
            <a:noFill/>
          </p:spPr>
          <p:txBody>
            <a:bodyPr wrap="square" rtlCol="0">
              <a:spAutoFit/>
            </a:bodyPr>
            <a:lstStyle/>
            <a:p>
              <a:r>
                <a:rPr lang="en-US" altLang="zh-CN" sz="2800" b="1">
                  <a:solidFill>
                    <a:schemeClr val="bg1"/>
                  </a:solidFill>
                  <a:latin typeface="微软雅黑" panose="020B0503020204020204" pitchFamily="34" charset="-122"/>
                  <a:ea typeface="微软雅黑" panose="020B0503020204020204" pitchFamily="34" charset="-122"/>
                </a:rPr>
                <a:t>Screen Shots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xmlns="" id="{E789E495-A738-4459-B8F5-8EF622283E81}"/>
                </a:ext>
              </a:extLst>
            </p:cNvPr>
            <p:cNvSpPr/>
            <p:nvPr/>
          </p:nvSpPr>
          <p:spPr>
            <a:xfrm>
              <a:off x="472838" y="242122"/>
              <a:ext cx="184731" cy="307777"/>
            </a:xfrm>
            <a:prstGeom prst="rect">
              <a:avLst/>
            </a:prstGeom>
          </p:spPr>
          <p:txBody>
            <a:bodyPr wrap="none">
              <a:spAutoFit/>
            </a:bodyPr>
            <a:lstStyle/>
            <a:p>
              <a:endParaRPr lang="zh-CN" altLang="en-US" sz="1400" dirty="0">
                <a:solidFill>
                  <a:schemeClr val="bg1"/>
                </a:solidFill>
              </a:endParaRPr>
            </a:p>
          </p:txBody>
        </p:sp>
      </p:grpSp>
      <p:sp>
        <p:nvSpPr>
          <p:cNvPr id="3" name="TextBox 2"/>
          <p:cNvSpPr txBox="1"/>
          <p:nvPr/>
        </p:nvSpPr>
        <p:spPr>
          <a:xfrm>
            <a:off x="2843808" y="2996952"/>
            <a:ext cx="3528392" cy="707886"/>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sz="4000" b="1">
                <a:latin typeface="Times New Roman" charset="0"/>
                <a:ea typeface="Times New Roman" charset="0"/>
                <a:cs typeface="Times New Roman" charset="0"/>
              </a:rPr>
              <a:t>Chat Function</a:t>
            </a:r>
            <a:endParaRPr lang="en-US" sz="4000" b="1" dirty="0">
              <a:latin typeface="Times New Roman" charset="0"/>
              <a:ea typeface="Times New Roman" charset="0"/>
              <a:cs typeface="Times New Roman" charset="0"/>
            </a:endParaRPr>
          </a:p>
        </p:txBody>
      </p:sp>
    </p:spTree>
    <p:extLst>
      <p:ext uri="{BB962C8B-B14F-4D97-AF65-F5344CB8AC3E}">
        <p14:creationId xmlns:p14="http://schemas.microsoft.com/office/powerpoint/2010/main" val="785717128"/>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xmlns="" id="{48E9D480-2448-45CC-BFC8-985BC1D786B7}"/>
              </a:ext>
            </a:extLst>
          </p:cNvPr>
          <p:cNvGrpSpPr/>
          <p:nvPr/>
        </p:nvGrpSpPr>
        <p:grpSpPr>
          <a:xfrm>
            <a:off x="467545" y="881501"/>
            <a:ext cx="2757039" cy="523220"/>
            <a:chOff x="472838" y="26679"/>
            <a:chExt cx="2757039" cy="523220"/>
          </a:xfrm>
        </p:grpSpPr>
        <p:sp>
          <p:nvSpPr>
            <p:cNvPr id="16" name="文本框 15">
              <a:extLst>
                <a:ext uri="{FF2B5EF4-FFF2-40B4-BE49-F238E27FC236}">
                  <a16:creationId xmlns:a16="http://schemas.microsoft.com/office/drawing/2014/main" xmlns="" id="{576E4C03-8B6C-4CF2-B367-BA734284403E}"/>
                </a:ext>
              </a:extLst>
            </p:cNvPr>
            <p:cNvSpPr txBox="1"/>
            <p:nvPr/>
          </p:nvSpPr>
          <p:spPr>
            <a:xfrm>
              <a:off x="534288" y="26679"/>
              <a:ext cx="2695589" cy="523220"/>
            </a:xfrm>
            <a:prstGeom prst="rect">
              <a:avLst/>
            </a:prstGeom>
            <a:noFill/>
          </p:spPr>
          <p:txBody>
            <a:bodyPr wrap="square" rtlCol="0">
              <a:spAutoFit/>
            </a:bodyPr>
            <a:lstStyle/>
            <a:p>
              <a:r>
                <a:rPr lang="en-US" altLang="zh-CN" sz="2800" b="1">
                  <a:solidFill>
                    <a:schemeClr val="bg1"/>
                  </a:solidFill>
                  <a:latin typeface="微软雅黑" panose="020B0503020204020204" pitchFamily="34" charset="-122"/>
                  <a:ea typeface="微软雅黑" panose="020B0503020204020204" pitchFamily="34" charset="-122"/>
                </a:rPr>
                <a:t>Screen Shots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xmlns="" id="{E789E495-A738-4459-B8F5-8EF622283E81}"/>
                </a:ext>
              </a:extLst>
            </p:cNvPr>
            <p:cNvSpPr/>
            <p:nvPr/>
          </p:nvSpPr>
          <p:spPr>
            <a:xfrm>
              <a:off x="472838" y="242122"/>
              <a:ext cx="184731" cy="307777"/>
            </a:xfrm>
            <a:prstGeom prst="rect">
              <a:avLst/>
            </a:prstGeom>
          </p:spPr>
          <p:txBody>
            <a:bodyPr wrap="none">
              <a:spAutoFit/>
            </a:bodyPr>
            <a:lstStyle/>
            <a:p>
              <a:endParaRPr lang="zh-CN" altLang="en-US" sz="1400" dirty="0">
                <a:solidFill>
                  <a:schemeClr val="bg1"/>
                </a:solidFill>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1556793"/>
            <a:ext cx="6192688" cy="4288029"/>
          </a:xfrm>
          <a:prstGeom prst="rect">
            <a:avLst/>
          </a:prstGeom>
        </p:spPr>
      </p:pic>
    </p:spTree>
    <p:extLst>
      <p:ext uri="{BB962C8B-B14F-4D97-AF65-F5344CB8AC3E}">
        <p14:creationId xmlns:p14="http://schemas.microsoft.com/office/powerpoint/2010/main" val="853323448"/>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xmlns="" id="{48E9D480-2448-45CC-BFC8-985BC1D786B7}"/>
              </a:ext>
            </a:extLst>
          </p:cNvPr>
          <p:cNvGrpSpPr/>
          <p:nvPr/>
        </p:nvGrpSpPr>
        <p:grpSpPr>
          <a:xfrm>
            <a:off x="467545" y="881501"/>
            <a:ext cx="2757039" cy="523220"/>
            <a:chOff x="472838" y="26679"/>
            <a:chExt cx="2757039" cy="523220"/>
          </a:xfrm>
        </p:grpSpPr>
        <p:sp>
          <p:nvSpPr>
            <p:cNvPr id="16" name="文本框 15">
              <a:extLst>
                <a:ext uri="{FF2B5EF4-FFF2-40B4-BE49-F238E27FC236}">
                  <a16:creationId xmlns:a16="http://schemas.microsoft.com/office/drawing/2014/main" xmlns="" id="{576E4C03-8B6C-4CF2-B367-BA734284403E}"/>
                </a:ext>
              </a:extLst>
            </p:cNvPr>
            <p:cNvSpPr txBox="1"/>
            <p:nvPr/>
          </p:nvSpPr>
          <p:spPr>
            <a:xfrm>
              <a:off x="534288" y="26679"/>
              <a:ext cx="2695589" cy="523220"/>
            </a:xfrm>
            <a:prstGeom prst="rect">
              <a:avLst/>
            </a:prstGeom>
            <a:noFill/>
          </p:spPr>
          <p:txBody>
            <a:bodyPr wrap="square" rtlCol="0">
              <a:spAutoFit/>
            </a:bodyPr>
            <a:lstStyle/>
            <a:p>
              <a:r>
                <a:rPr lang="en-US" altLang="zh-CN" sz="2800" b="1">
                  <a:solidFill>
                    <a:schemeClr val="bg1"/>
                  </a:solidFill>
                  <a:latin typeface="微软雅黑" panose="020B0503020204020204" pitchFamily="34" charset="-122"/>
                  <a:ea typeface="微软雅黑" panose="020B0503020204020204" pitchFamily="34" charset="-122"/>
                </a:rPr>
                <a:t>Screen Shots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xmlns="" id="{E789E495-A738-4459-B8F5-8EF622283E81}"/>
                </a:ext>
              </a:extLst>
            </p:cNvPr>
            <p:cNvSpPr/>
            <p:nvPr/>
          </p:nvSpPr>
          <p:spPr>
            <a:xfrm>
              <a:off x="472838" y="242122"/>
              <a:ext cx="184731" cy="307777"/>
            </a:xfrm>
            <a:prstGeom prst="rect">
              <a:avLst/>
            </a:prstGeom>
          </p:spPr>
          <p:txBody>
            <a:bodyPr wrap="none">
              <a:spAutoFit/>
            </a:bodyPr>
            <a:lstStyle/>
            <a:p>
              <a:endParaRPr lang="zh-CN" altLang="en-US" sz="1400" dirty="0">
                <a:solidFill>
                  <a:schemeClr val="bg1"/>
                </a:solidFill>
              </a:endParaRPr>
            </a:p>
          </p:txBody>
        </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1422575"/>
            <a:ext cx="6601420" cy="4566848"/>
          </a:xfrm>
          <a:prstGeom prst="rect">
            <a:avLst/>
          </a:prstGeom>
        </p:spPr>
      </p:pic>
    </p:spTree>
    <p:extLst>
      <p:ext uri="{BB962C8B-B14F-4D97-AF65-F5344CB8AC3E}">
        <p14:creationId xmlns:p14="http://schemas.microsoft.com/office/powerpoint/2010/main" val="21446568"/>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622431" y="345804"/>
            <a:ext cx="2637494" cy="1505910"/>
          </a:xfrm>
          <a:custGeom>
            <a:avLst/>
            <a:gdLst/>
            <a:ahLst/>
            <a:cxnLst/>
            <a:rect l="l" t="t" r="r" b="b"/>
            <a:pathLst>
              <a:path w="421675" h="210838">
                <a:moveTo>
                  <a:pt x="210838" y="0"/>
                </a:moveTo>
                <a:lnTo>
                  <a:pt x="421675" y="210838"/>
                </a:lnTo>
                <a:lnTo>
                  <a:pt x="0" y="210838"/>
                </a:lnTo>
                <a:close/>
              </a:path>
            </a:pathLst>
          </a:custGeom>
          <a:solidFill>
            <a:schemeClr val="accent6">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2"/>
          <p:cNvSpPr/>
          <p:nvPr/>
        </p:nvSpPr>
        <p:spPr>
          <a:xfrm rot="5400000">
            <a:off x="-782792" y="1982776"/>
            <a:ext cx="1343009" cy="671506"/>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
          <p:cNvSpPr/>
          <p:nvPr/>
        </p:nvSpPr>
        <p:spPr>
          <a:xfrm rot="5400000">
            <a:off x="-6594" y="2447453"/>
            <a:ext cx="804216" cy="402109"/>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2"/>
          <p:cNvSpPr/>
          <p:nvPr/>
        </p:nvSpPr>
        <p:spPr>
          <a:xfrm rot="5400000">
            <a:off x="-131903" y="1269776"/>
            <a:ext cx="1302985" cy="650260"/>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2"/>
          <p:cNvSpPr/>
          <p:nvPr/>
        </p:nvSpPr>
        <p:spPr>
          <a:xfrm rot="5400000">
            <a:off x="459521" y="2785555"/>
            <a:ext cx="547159" cy="273062"/>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2"/>
          <p:cNvSpPr/>
          <p:nvPr/>
        </p:nvSpPr>
        <p:spPr>
          <a:xfrm rot="5400000">
            <a:off x="459521" y="3313719"/>
            <a:ext cx="547159" cy="273062"/>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2"/>
          <p:cNvSpPr/>
          <p:nvPr/>
        </p:nvSpPr>
        <p:spPr>
          <a:xfrm rot="5400000">
            <a:off x="-6594" y="3249197"/>
            <a:ext cx="804216" cy="402109"/>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2"/>
          <p:cNvSpPr/>
          <p:nvPr/>
        </p:nvSpPr>
        <p:spPr>
          <a:xfrm rot="5400000">
            <a:off x="-79638" y="4123058"/>
            <a:ext cx="1094318" cy="546124"/>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2"/>
          <p:cNvSpPr/>
          <p:nvPr/>
        </p:nvSpPr>
        <p:spPr>
          <a:xfrm rot="5400000">
            <a:off x="39296" y="5115202"/>
            <a:ext cx="619485" cy="309157"/>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2"/>
          <p:cNvSpPr/>
          <p:nvPr/>
        </p:nvSpPr>
        <p:spPr>
          <a:xfrm rot="5400000">
            <a:off x="-782792" y="5302062"/>
            <a:ext cx="1343009" cy="671506"/>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2"/>
          <p:cNvSpPr/>
          <p:nvPr/>
        </p:nvSpPr>
        <p:spPr>
          <a:xfrm rot="5400000">
            <a:off x="39296" y="5775753"/>
            <a:ext cx="619485" cy="309157"/>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2"/>
          <p:cNvSpPr/>
          <p:nvPr/>
        </p:nvSpPr>
        <p:spPr>
          <a:xfrm rot="5400000">
            <a:off x="348453" y="5466010"/>
            <a:ext cx="619485" cy="309157"/>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2"/>
          <p:cNvSpPr/>
          <p:nvPr/>
        </p:nvSpPr>
        <p:spPr>
          <a:xfrm rot="5400000">
            <a:off x="659680" y="5162465"/>
            <a:ext cx="611216" cy="305030"/>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
          <p:cNvSpPr/>
          <p:nvPr/>
        </p:nvSpPr>
        <p:spPr>
          <a:xfrm rot="5400000">
            <a:off x="657610" y="4545051"/>
            <a:ext cx="619485" cy="309157"/>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
          <p:cNvSpPr/>
          <p:nvPr/>
        </p:nvSpPr>
        <p:spPr>
          <a:xfrm rot="5400000">
            <a:off x="-680813" y="3992511"/>
            <a:ext cx="935087" cy="467544"/>
          </a:xfrm>
          <a:custGeom>
            <a:avLst/>
            <a:gdLst/>
            <a:ahLst/>
            <a:cxnLst/>
            <a:rect l="l" t="t" r="r" b="b"/>
            <a:pathLst>
              <a:path w="421675" h="210838">
                <a:moveTo>
                  <a:pt x="210838" y="0"/>
                </a:moveTo>
                <a:lnTo>
                  <a:pt x="421675" y="210838"/>
                </a:lnTo>
                <a:lnTo>
                  <a:pt x="0" y="210838"/>
                </a:lnTo>
                <a:close/>
              </a:path>
            </a:pathLst>
          </a:custGeom>
          <a:solidFill>
            <a:srgbClr val="007DA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
          <p:cNvSpPr/>
          <p:nvPr/>
        </p:nvSpPr>
        <p:spPr>
          <a:xfrm rot="5400000">
            <a:off x="-904321" y="976985"/>
            <a:ext cx="1829122" cy="914562"/>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
          <p:cNvSpPr/>
          <p:nvPr/>
        </p:nvSpPr>
        <p:spPr>
          <a:xfrm rot="5400000">
            <a:off x="-295512" y="2359944"/>
            <a:ext cx="578516" cy="288711"/>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
          <p:cNvSpPr/>
          <p:nvPr/>
        </p:nvSpPr>
        <p:spPr>
          <a:xfrm rot="5400000">
            <a:off x="-295512" y="3380729"/>
            <a:ext cx="578516" cy="288711"/>
          </a:xfrm>
          <a:custGeom>
            <a:avLst/>
            <a:gdLst/>
            <a:ahLst/>
            <a:cxnLst/>
            <a:rect l="l" t="t" r="r" b="b"/>
            <a:pathLst>
              <a:path w="421675" h="210838">
                <a:moveTo>
                  <a:pt x="210838" y="0"/>
                </a:moveTo>
                <a:lnTo>
                  <a:pt x="421675" y="210838"/>
                </a:lnTo>
                <a:lnTo>
                  <a:pt x="0" y="210838"/>
                </a:lnTo>
                <a:close/>
              </a:path>
            </a:pathLst>
          </a:custGeom>
          <a:solidFill>
            <a:srgbClr val="007DA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
          <p:cNvSpPr/>
          <p:nvPr/>
        </p:nvSpPr>
        <p:spPr>
          <a:xfrm rot="5400000">
            <a:off x="-522431" y="4721218"/>
            <a:ext cx="957086" cy="477638"/>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2"/>
          <p:cNvSpPr/>
          <p:nvPr/>
        </p:nvSpPr>
        <p:spPr>
          <a:xfrm rot="5400000">
            <a:off x="859442" y="2336588"/>
            <a:ext cx="360071" cy="179695"/>
          </a:xfrm>
          <a:custGeom>
            <a:avLst/>
            <a:gdLst/>
            <a:ahLst/>
            <a:cxnLst/>
            <a:rect l="l" t="t" r="r" b="b"/>
            <a:pathLst>
              <a:path w="421675" h="210838">
                <a:moveTo>
                  <a:pt x="210838" y="0"/>
                </a:moveTo>
                <a:lnTo>
                  <a:pt x="421675" y="210838"/>
                </a:lnTo>
                <a:lnTo>
                  <a:pt x="0" y="210838"/>
                </a:lnTo>
                <a:close/>
              </a:path>
            </a:pathLst>
          </a:custGeom>
          <a:solidFill>
            <a:schemeClr val="accent4">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2"/>
          <p:cNvSpPr/>
          <p:nvPr/>
        </p:nvSpPr>
        <p:spPr>
          <a:xfrm rot="5400000">
            <a:off x="-1147610" y="1928218"/>
            <a:ext cx="2571422" cy="1283279"/>
          </a:xfrm>
          <a:custGeom>
            <a:avLst/>
            <a:gdLst/>
            <a:ahLst/>
            <a:cxnLst/>
            <a:rect l="l" t="t" r="r" b="b"/>
            <a:pathLst>
              <a:path w="421675" h="210838">
                <a:moveTo>
                  <a:pt x="210838" y="0"/>
                </a:moveTo>
                <a:lnTo>
                  <a:pt x="421675" y="210838"/>
                </a:lnTo>
                <a:lnTo>
                  <a:pt x="0" y="210838"/>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2"/>
          <p:cNvSpPr/>
          <p:nvPr/>
        </p:nvSpPr>
        <p:spPr>
          <a:xfrm rot="5400000">
            <a:off x="-854071" y="3771123"/>
            <a:ext cx="1398922" cy="698138"/>
          </a:xfrm>
          <a:custGeom>
            <a:avLst/>
            <a:gdLst/>
            <a:ahLst/>
            <a:cxnLst/>
            <a:rect l="l" t="t" r="r" b="b"/>
            <a:pathLst>
              <a:path w="421675" h="210838">
                <a:moveTo>
                  <a:pt x="210838" y="0"/>
                </a:moveTo>
                <a:lnTo>
                  <a:pt x="421675" y="210838"/>
                </a:lnTo>
                <a:lnTo>
                  <a:pt x="0" y="210838"/>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2"/>
          <p:cNvSpPr/>
          <p:nvPr/>
        </p:nvSpPr>
        <p:spPr>
          <a:xfrm rot="5400000">
            <a:off x="-86037" y="4877392"/>
            <a:ext cx="1092871" cy="545402"/>
          </a:xfrm>
          <a:custGeom>
            <a:avLst/>
            <a:gdLst/>
            <a:ahLst/>
            <a:cxnLst/>
            <a:rect l="l" t="t" r="r" b="b"/>
            <a:pathLst>
              <a:path w="421675" h="210838">
                <a:moveTo>
                  <a:pt x="210838" y="0"/>
                </a:moveTo>
                <a:lnTo>
                  <a:pt x="421675" y="210838"/>
                </a:lnTo>
                <a:lnTo>
                  <a:pt x="0" y="210838"/>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2"/>
          <p:cNvSpPr/>
          <p:nvPr/>
        </p:nvSpPr>
        <p:spPr>
          <a:xfrm rot="5400000">
            <a:off x="830485" y="3919131"/>
            <a:ext cx="546433" cy="272700"/>
          </a:xfrm>
          <a:custGeom>
            <a:avLst/>
            <a:gdLst/>
            <a:ahLst/>
            <a:cxnLst/>
            <a:rect l="l" t="t" r="r" b="b"/>
            <a:pathLst>
              <a:path w="421675" h="210838">
                <a:moveTo>
                  <a:pt x="210838" y="0"/>
                </a:moveTo>
                <a:lnTo>
                  <a:pt x="421675" y="210838"/>
                </a:lnTo>
                <a:lnTo>
                  <a:pt x="0" y="210838"/>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2"/>
          <p:cNvSpPr/>
          <p:nvPr/>
        </p:nvSpPr>
        <p:spPr>
          <a:xfrm rot="5400000">
            <a:off x="1300201" y="3090484"/>
            <a:ext cx="302735" cy="151081"/>
          </a:xfrm>
          <a:custGeom>
            <a:avLst/>
            <a:gdLst/>
            <a:ahLst/>
            <a:cxnLst/>
            <a:rect l="l" t="t" r="r" b="b"/>
            <a:pathLst>
              <a:path w="421675" h="210838">
                <a:moveTo>
                  <a:pt x="210838" y="0"/>
                </a:moveTo>
                <a:lnTo>
                  <a:pt x="421675" y="210838"/>
                </a:lnTo>
                <a:lnTo>
                  <a:pt x="0" y="210838"/>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2"/>
          <p:cNvSpPr/>
          <p:nvPr/>
        </p:nvSpPr>
        <p:spPr>
          <a:xfrm rot="5400000">
            <a:off x="1240391" y="3686902"/>
            <a:ext cx="360071" cy="179695"/>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2"/>
          <p:cNvSpPr/>
          <p:nvPr/>
        </p:nvSpPr>
        <p:spPr>
          <a:xfrm rot="5400000">
            <a:off x="1054273" y="5384339"/>
            <a:ext cx="260409" cy="129958"/>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2"/>
          <p:cNvSpPr/>
          <p:nvPr/>
        </p:nvSpPr>
        <p:spPr>
          <a:xfrm rot="5400000">
            <a:off x="717959" y="5901215"/>
            <a:ext cx="428960" cy="214074"/>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2"/>
          <p:cNvSpPr/>
          <p:nvPr/>
        </p:nvSpPr>
        <p:spPr>
          <a:xfrm rot="5400000">
            <a:off x="-917763" y="3407480"/>
            <a:ext cx="1882895" cy="941450"/>
          </a:xfrm>
          <a:custGeom>
            <a:avLst/>
            <a:gdLst/>
            <a:ahLst/>
            <a:cxnLst/>
            <a:rect l="l" t="t" r="r" b="b"/>
            <a:pathLst>
              <a:path w="421675" h="210838">
                <a:moveTo>
                  <a:pt x="210838" y="0"/>
                </a:moveTo>
                <a:lnTo>
                  <a:pt x="421675" y="210838"/>
                </a:lnTo>
                <a:lnTo>
                  <a:pt x="0" y="210838"/>
                </a:lnTo>
                <a:close/>
              </a:path>
            </a:pathLst>
          </a:custGeom>
          <a:solidFill>
            <a:schemeClr val="accent4">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2"/>
          <p:cNvSpPr/>
          <p:nvPr/>
        </p:nvSpPr>
        <p:spPr>
          <a:xfrm rot="5400000">
            <a:off x="-249316" y="5373777"/>
            <a:ext cx="888492" cy="444247"/>
          </a:xfrm>
          <a:custGeom>
            <a:avLst/>
            <a:gdLst/>
            <a:ahLst/>
            <a:cxnLst/>
            <a:rect l="l" t="t" r="r" b="b"/>
            <a:pathLst>
              <a:path w="421675" h="210838">
                <a:moveTo>
                  <a:pt x="210838" y="0"/>
                </a:moveTo>
                <a:lnTo>
                  <a:pt x="421675" y="210838"/>
                </a:lnTo>
                <a:lnTo>
                  <a:pt x="0" y="210838"/>
                </a:lnTo>
                <a:close/>
              </a:path>
            </a:pathLst>
          </a:cu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2"/>
          <p:cNvSpPr/>
          <p:nvPr/>
        </p:nvSpPr>
        <p:spPr>
          <a:xfrm rot="5400000">
            <a:off x="-270856" y="2092643"/>
            <a:ext cx="888492" cy="444247"/>
          </a:xfrm>
          <a:custGeom>
            <a:avLst/>
            <a:gdLst/>
            <a:ahLst/>
            <a:cxnLst/>
            <a:rect l="l" t="t" r="r" b="b"/>
            <a:pathLst>
              <a:path w="421675" h="210838">
                <a:moveTo>
                  <a:pt x="210838" y="0"/>
                </a:moveTo>
                <a:lnTo>
                  <a:pt x="421675" y="210838"/>
                </a:lnTo>
                <a:lnTo>
                  <a:pt x="0" y="210838"/>
                </a:lnTo>
                <a:close/>
              </a:path>
            </a:pathLst>
          </a:cu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2"/>
          <p:cNvSpPr/>
          <p:nvPr/>
        </p:nvSpPr>
        <p:spPr>
          <a:xfrm rot="5400000">
            <a:off x="737589" y="3054129"/>
            <a:ext cx="528165" cy="264083"/>
          </a:xfrm>
          <a:custGeom>
            <a:avLst/>
            <a:gdLst/>
            <a:ahLst/>
            <a:cxnLst/>
            <a:rect l="l" t="t" r="r" b="b"/>
            <a:pathLst>
              <a:path w="421675" h="210838">
                <a:moveTo>
                  <a:pt x="210838" y="0"/>
                </a:moveTo>
                <a:lnTo>
                  <a:pt x="421675" y="210838"/>
                </a:lnTo>
                <a:lnTo>
                  <a:pt x="0" y="210838"/>
                </a:lnTo>
                <a:close/>
              </a:path>
            </a:pathLst>
          </a:cu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2"/>
          <p:cNvSpPr/>
          <p:nvPr/>
        </p:nvSpPr>
        <p:spPr>
          <a:xfrm rot="5400000">
            <a:off x="779495" y="1399723"/>
            <a:ext cx="260409" cy="129958"/>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2"/>
          <p:cNvSpPr/>
          <p:nvPr/>
        </p:nvSpPr>
        <p:spPr>
          <a:xfrm rot="16200000">
            <a:off x="7900199" y="2770406"/>
            <a:ext cx="2340562" cy="1170284"/>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2"/>
          <p:cNvSpPr/>
          <p:nvPr/>
        </p:nvSpPr>
        <p:spPr>
          <a:xfrm rot="16200000">
            <a:off x="8648365" y="4478015"/>
            <a:ext cx="1343009" cy="671506"/>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2"/>
          <p:cNvSpPr/>
          <p:nvPr/>
        </p:nvSpPr>
        <p:spPr>
          <a:xfrm rot="16200000">
            <a:off x="8410959" y="4282737"/>
            <a:ext cx="804216" cy="402109"/>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2"/>
          <p:cNvSpPr/>
          <p:nvPr/>
        </p:nvSpPr>
        <p:spPr>
          <a:xfrm rot="16200000">
            <a:off x="8037501" y="5212261"/>
            <a:ext cx="1302985" cy="650260"/>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2"/>
          <p:cNvSpPr/>
          <p:nvPr/>
        </p:nvSpPr>
        <p:spPr>
          <a:xfrm rot="16200000">
            <a:off x="8201903" y="4073680"/>
            <a:ext cx="547159" cy="273062"/>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2"/>
          <p:cNvSpPr/>
          <p:nvPr/>
        </p:nvSpPr>
        <p:spPr>
          <a:xfrm rot="16200000">
            <a:off x="8201903" y="3545516"/>
            <a:ext cx="547159" cy="273062"/>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2"/>
          <p:cNvSpPr/>
          <p:nvPr/>
        </p:nvSpPr>
        <p:spPr>
          <a:xfrm rot="16200000">
            <a:off x="8410959" y="3480993"/>
            <a:ext cx="804216" cy="402109"/>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2"/>
          <p:cNvSpPr/>
          <p:nvPr/>
        </p:nvSpPr>
        <p:spPr>
          <a:xfrm rot="16200000">
            <a:off x="8193901" y="2463115"/>
            <a:ext cx="1094318" cy="546124"/>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2"/>
          <p:cNvSpPr/>
          <p:nvPr/>
        </p:nvSpPr>
        <p:spPr>
          <a:xfrm rot="16200000">
            <a:off x="8549802" y="1707940"/>
            <a:ext cx="619485" cy="309157"/>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2"/>
          <p:cNvSpPr/>
          <p:nvPr/>
        </p:nvSpPr>
        <p:spPr>
          <a:xfrm rot="16200000">
            <a:off x="8648365" y="1158729"/>
            <a:ext cx="1343009" cy="671506"/>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2"/>
          <p:cNvSpPr/>
          <p:nvPr/>
        </p:nvSpPr>
        <p:spPr>
          <a:xfrm rot="16200000">
            <a:off x="8549802" y="1047389"/>
            <a:ext cx="619485" cy="309157"/>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2"/>
          <p:cNvSpPr/>
          <p:nvPr/>
        </p:nvSpPr>
        <p:spPr>
          <a:xfrm rot="16200000">
            <a:off x="8240645" y="1357132"/>
            <a:ext cx="619485" cy="309157"/>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2"/>
          <p:cNvSpPr/>
          <p:nvPr/>
        </p:nvSpPr>
        <p:spPr>
          <a:xfrm rot="16200000">
            <a:off x="7937685" y="1664802"/>
            <a:ext cx="611216" cy="305030"/>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2"/>
          <p:cNvSpPr/>
          <p:nvPr/>
        </p:nvSpPr>
        <p:spPr>
          <a:xfrm rot="16200000">
            <a:off x="7931488" y="2278091"/>
            <a:ext cx="619485" cy="309157"/>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2"/>
          <p:cNvSpPr/>
          <p:nvPr/>
        </p:nvSpPr>
        <p:spPr>
          <a:xfrm rot="16200000">
            <a:off x="8954308" y="2672242"/>
            <a:ext cx="935087" cy="467544"/>
          </a:xfrm>
          <a:custGeom>
            <a:avLst/>
            <a:gdLst/>
            <a:ahLst/>
            <a:cxnLst/>
            <a:rect l="l" t="t" r="r" b="b"/>
            <a:pathLst>
              <a:path w="421675" h="210838">
                <a:moveTo>
                  <a:pt x="210838" y="0"/>
                </a:moveTo>
                <a:lnTo>
                  <a:pt x="421675" y="210838"/>
                </a:lnTo>
                <a:lnTo>
                  <a:pt x="0" y="210838"/>
                </a:lnTo>
                <a:close/>
              </a:path>
            </a:pathLst>
          </a:custGeom>
          <a:solidFill>
            <a:srgbClr val="007DA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2"/>
          <p:cNvSpPr/>
          <p:nvPr/>
        </p:nvSpPr>
        <p:spPr>
          <a:xfrm rot="16200000">
            <a:off x="8283780" y="5240750"/>
            <a:ext cx="1829122" cy="914562"/>
          </a:xfrm>
          <a:custGeom>
            <a:avLst/>
            <a:gdLst/>
            <a:ahLst/>
            <a:cxnLst/>
            <a:rect l="l" t="t" r="r" b="b"/>
            <a:pathLst>
              <a:path w="421675" h="210838">
                <a:moveTo>
                  <a:pt x="210838" y="0"/>
                </a:moveTo>
                <a:lnTo>
                  <a:pt x="421675" y="210838"/>
                </a:lnTo>
                <a:lnTo>
                  <a:pt x="0" y="210838"/>
                </a:lnTo>
                <a:close/>
              </a:path>
            </a:pathLst>
          </a:custGeom>
          <a:solidFill>
            <a:schemeClr val="accent4">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2"/>
          <p:cNvSpPr/>
          <p:nvPr/>
        </p:nvSpPr>
        <p:spPr>
          <a:xfrm rot="16200000">
            <a:off x="8925577" y="4483644"/>
            <a:ext cx="578516" cy="288711"/>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2"/>
          <p:cNvSpPr/>
          <p:nvPr/>
        </p:nvSpPr>
        <p:spPr>
          <a:xfrm rot="16200000">
            <a:off x="8925577" y="3462859"/>
            <a:ext cx="578516" cy="288711"/>
          </a:xfrm>
          <a:custGeom>
            <a:avLst/>
            <a:gdLst/>
            <a:ahLst/>
            <a:cxnLst/>
            <a:rect l="l" t="t" r="r" b="b"/>
            <a:pathLst>
              <a:path w="421675" h="210838">
                <a:moveTo>
                  <a:pt x="210838" y="0"/>
                </a:moveTo>
                <a:lnTo>
                  <a:pt x="421675" y="210838"/>
                </a:lnTo>
                <a:lnTo>
                  <a:pt x="0" y="210838"/>
                </a:lnTo>
                <a:close/>
              </a:path>
            </a:pathLst>
          </a:custGeom>
          <a:solidFill>
            <a:srgbClr val="007DA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2"/>
          <p:cNvSpPr/>
          <p:nvPr/>
        </p:nvSpPr>
        <p:spPr>
          <a:xfrm rot="16200000">
            <a:off x="8773926" y="1933441"/>
            <a:ext cx="957086" cy="477638"/>
          </a:xfrm>
          <a:custGeom>
            <a:avLst/>
            <a:gdLst/>
            <a:ahLst/>
            <a:cxnLst/>
            <a:rect l="l" t="t" r="r" b="b"/>
            <a:pathLst>
              <a:path w="421675" h="210838">
                <a:moveTo>
                  <a:pt x="210838" y="0"/>
                </a:moveTo>
                <a:lnTo>
                  <a:pt x="421675" y="210838"/>
                </a:lnTo>
                <a:lnTo>
                  <a:pt x="0" y="210838"/>
                </a:lnTo>
                <a:close/>
              </a:path>
            </a:pathLst>
          </a:custGeom>
          <a:solidFill>
            <a:schemeClr val="accent4">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2"/>
          <p:cNvSpPr/>
          <p:nvPr/>
        </p:nvSpPr>
        <p:spPr>
          <a:xfrm rot="16200000">
            <a:off x="7989070" y="4671286"/>
            <a:ext cx="360071" cy="179695"/>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2"/>
          <p:cNvSpPr/>
          <p:nvPr/>
        </p:nvSpPr>
        <p:spPr>
          <a:xfrm rot="16200000">
            <a:off x="7784769" y="3920802"/>
            <a:ext cx="2571422" cy="1283279"/>
          </a:xfrm>
          <a:custGeom>
            <a:avLst/>
            <a:gdLst/>
            <a:ahLst/>
            <a:cxnLst/>
            <a:rect l="l" t="t" r="r" b="b"/>
            <a:pathLst>
              <a:path w="421675" h="210838">
                <a:moveTo>
                  <a:pt x="210838" y="0"/>
                </a:moveTo>
                <a:lnTo>
                  <a:pt x="421675" y="210838"/>
                </a:lnTo>
                <a:lnTo>
                  <a:pt x="0" y="210838"/>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2"/>
          <p:cNvSpPr/>
          <p:nvPr/>
        </p:nvSpPr>
        <p:spPr>
          <a:xfrm rot="16200000">
            <a:off x="8663730" y="2663036"/>
            <a:ext cx="1398922" cy="698138"/>
          </a:xfrm>
          <a:custGeom>
            <a:avLst/>
            <a:gdLst/>
            <a:ahLst/>
            <a:cxnLst/>
            <a:rect l="l" t="t" r="r" b="b"/>
            <a:pathLst>
              <a:path w="421675" h="210838">
                <a:moveTo>
                  <a:pt x="210838" y="0"/>
                </a:moveTo>
                <a:lnTo>
                  <a:pt x="421675" y="210838"/>
                </a:lnTo>
                <a:lnTo>
                  <a:pt x="0" y="210838"/>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2"/>
          <p:cNvSpPr/>
          <p:nvPr/>
        </p:nvSpPr>
        <p:spPr>
          <a:xfrm rot="16200000">
            <a:off x="8201749" y="1709503"/>
            <a:ext cx="1092871" cy="545402"/>
          </a:xfrm>
          <a:custGeom>
            <a:avLst/>
            <a:gdLst/>
            <a:ahLst/>
            <a:cxnLst/>
            <a:rect l="l" t="t" r="r" b="b"/>
            <a:pathLst>
              <a:path w="421675" h="210838">
                <a:moveTo>
                  <a:pt x="210838" y="0"/>
                </a:moveTo>
                <a:lnTo>
                  <a:pt x="421675" y="210838"/>
                </a:lnTo>
                <a:lnTo>
                  <a:pt x="0" y="210838"/>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2"/>
          <p:cNvSpPr/>
          <p:nvPr/>
        </p:nvSpPr>
        <p:spPr>
          <a:xfrm rot="16200000">
            <a:off x="7632910" y="4940827"/>
            <a:ext cx="546433" cy="272700"/>
          </a:xfrm>
          <a:custGeom>
            <a:avLst/>
            <a:gdLst/>
            <a:ahLst/>
            <a:cxnLst/>
            <a:rect l="l" t="t" r="r" b="b"/>
            <a:pathLst>
              <a:path w="421675" h="210838">
                <a:moveTo>
                  <a:pt x="210838" y="0"/>
                </a:moveTo>
                <a:lnTo>
                  <a:pt x="421675" y="210838"/>
                </a:lnTo>
                <a:lnTo>
                  <a:pt x="0" y="210838"/>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2"/>
          <p:cNvSpPr/>
          <p:nvPr/>
        </p:nvSpPr>
        <p:spPr>
          <a:xfrm rot="16200000">
            <a:off x="7755955" y="2777147"/>
            <a:ext cx="302735" cy="151081"/>
          </a:xfrm>
          <a:custGeom>
            <a:avLst/>
            <a:gdLst/>
            <a:ahLst/>
            <a:cxnLst/>
            <a:rect l="l" t="t" r="r" b="b"/>
            <a:pathLst>
              <a:path w="421675" h="210838">
                <a:moveTo>
                  <a:pt x="210838" y="0"/>
                </a:moveTo>
                <a:lnTo>
                  <a:pt x="421675" y="210838"/>
                </a:lnTo>
                <a:lnTo>
                  <a:pt x="0" y="210838"/>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2"/>
          <p:cNvSpPr/>
          <p:nvPr/>
        </p:nvSpPr>
        <p:spPr>
          <a:xfrm rot="16200000">
            <a:off x="7779831" y="3283711"/>
            <a:ext cx="360071" cy="179695"/>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2"/>
          <p:cNvSpPr/>
          <p:nvPr/>
        </p:nvSpPr>
        <p:spPr>
          <a:xfrm rot="16200000">
            <a:off x="7893901" y="1618000"/>
            <a:ext cx="260409" cy="129958"/>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2"/>
          <p:cNvSpPr/>
          <p:nvPr/>
        </p:nvSpPr>
        <p:spPr>
          <a:xfrm rot="16200000">
            <a:off x="8061662" y="1017008"/>
            <a:ext cx="428960" cy="214074"/>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2"/>
          <p:cNvSpPr/>
          <p:nvPr/>
        </p:nvSpPr>
        <p:spPr>
          <a:xfrm rot="16200000">
            <a:off x="8243450" y="2783367"/>
            <a:ext cx="1882895" cy="941450"/>
          </a:xfrm>
          <a:custGeom>
            <a:avLst/>
            <a:gdLst/>
            <a:ahLst/>
            <a:cxnLst/>
            <a:rect l="l" t="t" r="r" b="b"/>
            <a:pathLst>
              <a:path w="421675" h="210838">
                <a:moveTo>
                  <a:pt x="210838" y="0"/>
                </a:moveTo>
                <a:lnTo>
                  <a:pt x="421675" y="210838"/>
                </a:lnTo>
                <a:lnTo>
                  <a:pt x="0" y="210838"/>
                </a:lnTo>
                <a:close/>
              </a:path>
            </a:pathLst>
          </a:cu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2"/>
          <p:cNvSpPr/>
          <p:nvPr/>
        </p:nvSpPr>
        <p:spPr>
          <a:xfrm rot="16200000">
            <a:off x="8569405" y="1314275"/>
            <a:ext cx="888492" cy="444247"/>
          </a:xfrm>
          <a:custGeom>
            <a:avLst/>
            <a:gdLst/>
            <a:ahLst/>
            <a:cxnLst/>
            <a:rect l="l" t="t" r="r" b="b"/>
            <a:pathLst>
              <a:path w="421675" h="210838">
                <a:moveTo>
                  <a:pt x="210838" y="0"/>
                </a:moveTo>
                <a:lnTo>
                  <a:pt x="421675" y="210838"/>
                </a:lnTo>
                <a:lnTo>
                  <a:pt x="0" y="210838"/>
                </a:lnTo>
                <a:close/>
              </a:path>
            </a:pathLst>
          </a:custGeom>
          <a:solidFill>
            <a:schemeClr val="accent5">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2"/>
          <p:cNvSpPr/>
          <p:nvPr/>
        </p:nvSpPr>
        <p:spPr>
          <a:xfrm rot="16200000">
            <a:off x="8590945" y="4595409"/>
            <a:ext cx="888492" cy="444247"/>
          </a:xfrm>
          <a:custGeom>
            <a:avLst/>
            <a:gdLst/>
            <a:ahLst/>
            <a:cxnLst/>
            <a:rect l="l" t="t" r="r" b="b"/>
            <a:pathLst>
              <a:path w="421675" h="210838">
                <a:moveTo>
                  <a:pt x="210838" y="0"/>
                </a:moveTo>
                <a:lnTo>
                  <a:pt x="421675" y="210838"/>
                </a:lnTo>
                <a:lnTo>
                  <a:pt x="0" y="210838"/>
                </a:lnTo>
                <a:close/>
              </a:path>
            </a:pathLst>
          </a:cu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2"/>
          <p:cNvSpPr/>
          <p:nvPr/>
        </p:nvSpPr>
        <p:spPr>
          <a:xfrm rot="16200000">
            <a:off x="7942829" y="3814087"/>
            <a:ext cx="528165" cy="264083"/>
          </a:xfrm>
          <a:custGeom>
            <a:avLst/>
            <a:gdLst/>
            <a:ahLst/>
            <a:cxnLst/>
            <a:rect l="l" t="t" r="r" b="b"/>
            <a:pathLst>
              <a:path w="421675" h="210838">
                <a:moveTo>
                  <a:pt x="210838" y="0"/>
                </a:moveTo>
                <a:lnTo>
                  <a:pt x="421675" y="210838"/>
                </a:lnTo>
                <a:lnTo>
                  <a:pt x="0" y="210838"/>
                </a:lnTo>
                <a:close/>
              </a:path>
            </a:pathLst>
          </a:cu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2"/>
          <p:cNvSpPr/>
          <p:nvPr/>
        </p:nvSpPr>
        <p:spPr>
          <a:xfrm rot="16200000">
            <a:off x="8168679" y="5602616"/>
            <a:ext cx="260409" cy="129958"/>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2"/>
          <p:cNvSpPr/>
          <p:nvPr/>
        </p:nvSpPr>
        <p:spPr>
          <a:xfrm rot="16200000">
            <a:off x="7100093" y="2109361"/>
            <a:ext cx="221029" cy="110305"/>
          </a:xfrm>
          <a:custGeom>
            <a:avLst/>
            <a:gdLst/>
            <a:ahLst/>
            <a:cxnLst/>
            <a:rect l="l" t="t" r="r" b="b"/>
            <a:pathLst>
              <a:path w="421675" h="210838">
                <a:moveTo>
                  <a:pt x="210838" y="0"/>
                </a:moveTo>
                <a:lnTo>
                  <a:pt x="421675" y="210838"/>
                </a:lnTo>
                <a:lnTo>
                  <a:pt x="0" y="210838"/>
                </a:lnTo>
                <a:close/>
              </a:path>
            </a:pathLst>
          </a:custGeom>
          <a:solidFill>
            <a:schemeClr val="accent2">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2"/>
          <p:cNvSpPr/>
          <p:nvPr/>
        </p:nvSpPr>
        <p:spPr>
          <a:xfrm rot="16200000">
            <a:off x="7287202" y="1720620"/>
            <a:ext cx="346918" cy="173130"/>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2"/>
          <p:cNvSpPr/>
          <p:nvPr/>
        </p:nvSpPr>
        <p:spPr>
          <a:xfrm rot="5400000">
            <a:off x="1926807" y="4852857"/>
            <a:ext cx="151366" cy="75540"/>
          </a:xfrm>
          <a:custGeom>
            <a:avLst/>
            <a:gdLst/>
            <a:ahLst/>
            <a:cxnLst/>
            <a:rect l="l" t="t" r="r" b="b"/>
            <a:pathLst>
              <a:path w="421675" h="210838">
                <a:moveTo>
                  <a:pt x="210838" y="0"/>
                </a:moveTo>
                <a:lnTo>
                  <a:pt x="421675" y="210838"/>
                </a:lnTo>
                <a:lnTo>
                  <a:pt x="0" y="210838"/>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2"/>
          <p:cNvSpPr/>
          <p:nvPr/>
        </p:nvSpPr>
        <p:spPr>
          <a:xfrm rot="5400000">
            <a:off x="1696784" y="5151423"/>
            <a:ext cx="223729" cy="111653"/>
          </a:xfrm>
          <a:custGeom>
            <a:avLst/>
            <a:gdLst/>
            <a:ahLst/>
            <a:cxnLst/>
            <a:rect l="l" t="t" r="r" b="b"/>
            <a:pathLst>
              <a:path w="421675" h="210838">
                <a:moveTo>
                  <a:pt x="210838" y="0"/>
                </a:moveTo>
                <a:lnTo>
                  <a:pt x="421675" y="210838"/>
                </a:lnTo>
                <a:lnTo>
                  <a:pt x="0" y="210838"/>
                </a:lnTo>
                <a:close/>
              </a:path>
            </a:pathLst>
          </a:cu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2"/>
          <p:cNvSpPr/>
          <p:nvPr/>
        </p:nvSpPr>
        <p:spPr>
          <a:xfrm rot="5400000">
            <a:off x="954578" y="1410392"/>
            <a:ext cx="2388807" cy="1192144"/>
          </a:xfrm>
          <a:custGeom>
            <a:avLst/>
            <a:gdLst/>
            <a:ahLst/>
            <a:cxnLst/>
            <a:rect l="l" t="t" r="r" b="b"/>
            <a:pathLst>
              <a:path w="421675" h="210838">
                <a:moveTo>
                  <a:pt x="210838" y="0"/>
                </a:moveTo>
                <a:lnTo>
                  <a:pt x="421675" y="210838"/>
                </a:lnTo>
                <a:lnTo>
                  <a:pt x="0" y="210838"/>
                </a:lnTo>
                <a:close/>
              </a:path>
            </a:pathLst>
          </a:custGeom>
          <a:solidFill>
            <a:srgbClr val="EEECE1">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2"/>
          <p:cNvSpPr/>
          <p:nvPr/>
        </p:nvSpPr>
        <p:spPr>
          <a:xfrm rot="16200000" flipH="1">
            <a:off x="6312930" y="2664467"/>
            <a:ext cx="4052969" cy="2147308"/>
          </a:xfrm>
          <a:custGeom>
            <a:avLst/>
            <a:gdLst/>
            <a:ahLst/>
            <a:cxnLst/>
            <a:rect l="l" t="t" r="r" b="b"/>
            <a:pathLst>
              <a:path w="421675" h="210838">
                <a:moveTo>
                  <a:pt x="210838" y="0"/>
                </a:moveTo>
                <a:lnTo>
                  <a:pt x="421675" y="210838"/>
                </a:lnTo>
                <a:lnTo>
                  <a:pt x="0" y="210838"/>
                </a:lnTo>
                <a:close/>
              </a:path>
            </a:pathLst>
          </a:custGeom>
          <a:solidFill>
            <a:srgbClr val="EEECE1">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2"/>
          <p:cNvSpPr/>
          <p:nvPr/>
        </p:nvSpPr>
        <p:spPr>
          <a:xfrm rot="16200000" flipH="1">
            <a:off x="5726345" y="1038795"/>
            <a:ext cx="2384235" cy="1189862"/>
          </a:xfrm>
          <a:custGeom>
            <a:avLst/>
            <a:gdLst/>
            <a:ahLst/>
            <a:cxnLst/>
            <a:rect l="l" t="t" r="r" b="b"/>
            <a:pathLst>
              <a:path w="421675" h="210838">
                <a:moveTo>
                  <a:pt x="210838" y="0"/>
                </a:moveTo>
                <a:lnTo>
                  <a:pt x="421675" y="210838"/>
                </a:lnTo>
                <a:lnTo>
                  <a:pt x="0" y="210838"/>
                </a:lnTo>
                <a:close/>
              </a:path>
            </a:pathLst>
          </a:custGeom>
          <a:solidFill>
            <a:srgbClr val="EEECE1">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矩形 2"/>
          <p:cNvSpPr/>
          <p:nvPr/>
        </p:nvSpPr>
        <p:spPr>
          <a:xfrm rot="16200000">
            <a:off x="7054358" y="3581194"/>
            <a:ext cx="3610375" cy="1805192"/>
          </a:xfrm>
          <a:custGeom>
            <a:avLst/>
            <a:gdLst/>
            <a:ahLst/>
            <a:cxnLst/>
            <a:rect l="l" t="t" r="r" b="b"/>
            <a:pathLst>
              <a:path w="421675" h="210838">
                <a:moveTo>
                  <a:pt x="210838" y="0"/>
                </a:moveTo>
                <a:lnTo>
                  <a:pt x="421675" y="210838"/>
                </a:lnTo>
                <a:lnTo>
                  <a:pt x="0" y="210838"/>
                </a:lnTo>
                <a:close/>
              </a:path>
            </a:pathLst>
          </a:custGeom>
          <a:solidFill>
            <a:srgbClr val="EEECE1">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矩形 2"/>
          <p:cNvSpPr/>
          <p:nvPr/>
        </p:nvSpPr>
        <p:spPr>
          <a:xfrm rot="16200000">
            <a:off x="6685068" y="4689629"/>
            <a:ext cx="940772" cy="470387"/>
          </a:xfrm>
          <a:custGeom>
            <a:avLst/>
            <a:gdLst/>
            <a:ahLst/>
            <a:cxnLst/>
            <a:rect l="l" t="t" r="r" b="b"/>
            <a:pathLst>
              <a:path w="421675" h="210838">
                <a:moveTo>
                  <a:pt x="210838" y="0"/>
                </a:moveTo>
                <a:lnTo>
                  <a:pt x="421675" y="210838"/>
                </a:lnTo>
                <a:lnTo>
                  <a:pt x="0" y="210838"/>
                </a:lnTo>
                <a:close/>
              </a:path>
            </a:pathLst>
          </a:custGeom>
          <a:solidFill>
            <a:schemeClr val="accent4">
              <a:lumMod val="60000"/>
              <a:lumOff val="4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1705920" y="2739616"/>
            <a:ext cx="5774482" cy="707886"/>
          </a:xfrm>
          <a:prstGeom prst="rect">
            <a:avLst/>
          </a:prstGeom>
          <a:noFill/>
        </p:spPr>
        <p:txBody>
          <a:bodyPr wrap="square" rtlCol="0">
            <a:spAutoFit/>
          </a:bodyPr>
          <a:lstStyle/>
          <a:p>
            <a:pPr algn="dist"/>
            <a:r>
              <a:rPr lang="en-US" altLang="zh-CN" sz="4000" b="1"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Thanks For Watching!</a:t>
            </a:r>
            <a:endParaRPr lang="zh-CN" altLang="en-US" sz="4000" b="1"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809309205"/>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nvSpPr>
        <p:spPr>
          <a:xfrm>
            <a:off x="2607170" y="3873986"/>
            <a:ext cx="3676706" cy="3741237"/>
          </a:xfrm>
          <a:custGeom>
            <a:avLst/>
            <a:gdLst>
              <a:gd name="connsiteX0" fmla="*/ 0 w 3948545"/>
              <a:gd name="connsiteY0" fmla="*/ 41592 h 4017847"/>
              <a:gd name="connsiteX1" fmla="*/ 0 w 3948545"/>
              <a:gd name="connsiteY1" fmla="*/ 41592 h 4017847"/>
              <a:gd name="connsiteX2" fmla="*/ 3131127 w 3948545"/>
              <a:gd name="connsiteY2" fmla="*/ 13883 h 4017847"/>
              <a:gd name="connsiteX3" fmla="*/ 3948545 w 3948545"/>
              <a:gd name="connsiteY3" fmla="*/ 28 h 4017847"/>
              <a:gd name="connsiteX4" fmla="*/ 3948545 w 3948545"/>
              <a:gd name="connsiteY4" fmla="*/ 4017847 h 4017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8545" h="4017847">
                <a:moveTo>
                  <a:pt x="0" y="41592"/>
                </a:moveTo>
                <a:lnTo>
                  <a:pt x="0" y="41592"/>
                </a:lnTo>
                <a:lnTo>
                  <a:pt x="3131127" y="13883"/>
                </a:lnTo>
                <a:cubicBezTo>
                  <a:pt x="4154421" y="-1277"/>
                  <a:pt x="3463851" y="28"/>
                  <a:pt x="3948545" y="28"/>
                </a:cubicBezTo>
                <a:lnTo>
                  <a:pt x="3948545" y="4017847"/>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panose="02020603050405020304" pitchFamily="18" charset="0"/>
              <a:ea typeface="黑体"/>
              <a:cs typeface="Times New Roman" panose="02020603050405020304" pitchFamily="18" charset="0"/>
            </a:endParaRPr>
          </a:p>
        </p:txBody>
      </p:sp>
      <p:sp>
        <p:nvSpPr>
          <p:cNvPr id="6" name="任意多边形 5"/>
          <p:cNvSpPr/>
          <p:nvPr/>
        </p:nvSpPr>
        <p:spPr>
          <a:xfrm>
            <a:off x="2378167" y="4444415"/>
            <a:ext cx="6132135" cy="1361626"/>
          </a:xfrm>
          <a:custGeom>
            <a:avLst/>
            <a:gdLst>
              <a:gd name="connsiteX0" fmla="*/ 0 w 3685309"/>
              <a:gd name="connsiteY0" fmla="*/ 0 h 4031673"/>
              <a:gd name="connsiteX1" fmla="*/ 3685309 w 3685309"/>
              <a:gd name="connsiteY1" fmla="*/ 0 h 4031673"/>
              <a:gd name="connsiteX2" fmla="*/ 3685309 w 3685309"/>
              <a:gd name="connsiteY2" fmla="*/ 4031673 h 4031673"/>
            </a:gdLst>
            <a:ahLst/>
            <a:cxnLst>
              <a:cxn ang="0">
                <a:pos x="connsiteX0" y="connsiteY0"/>
              </a:cxn>
              <a:cxn ang="0">
                <a:pos x="connsiteX1" y="connsiteY1"/>
              </a:cxn>
              <a:cxn ang="0">
                <a:pos x="connsiteX2" y="connsiteY2"/>
              </a:cxn>
            </a:cxnLst>
            <a:rect l="l" t="t" r="r" b="b"/>
            <a:pathLst>
              <a:path w="3685309" h="4031673">
                <a:moveTo>
                  <a:pt x="0" y="0"/>
                </a:moveTo>
                <a:lnTo>
                  <a:pt x="3685309" y="0"/>
                </a:lnTo>
                <a:lnTo>
                  <a:pt x="3685309" y="4031673"/>
                </a:lnTo>
              </a:path>
            </a:pathLst>
          </a:custGeom>
          <a:noFill/>
          <a:ln>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panose="02020603050405020304" pitchFamily="18" charset="0"/>
              <a:ea typeface="黑体"/>
              <a:cs typeface="Times New Roman" panose="02020603050405020304" pitchFamily="18" charset="0"/>
            </a:endParaRPr>
          </a:p>
        </p:txBody>
      </p:sp>
      <p:grpSp>
        <p:nvGrpSpPr>
          <p:cNvPr id="16" name="组合 15"/>
          <p:cNvGrpSpPr/>
          <p:nvPr/>
        </p:nvGrpSpPr>
        <p:grpSpPr>
          <a:xfrm>
            <a:off x="433700" y="1950482"/>
            <a:ext cx="2480872" cy="2562504"/>
            <a:chOff x="433700" y="1458992"/>
            <a:chExt cx="2480872" cy="2562504"/>
          </a:xfrm>
        </p:grpSpPr>
        <p:sp>
          <p:nvSpPr>
            <p:cNvPr id="2" name="椭圆 1"/>
            <p:cNvSpPr/>
            <p:nvPr/>
          </p:nvSpPr>
          <p:spPr>
            <a:xfrm>
              <a:off x="433700" y="1540624"/>
              <a:ext cx="2480872" cy="2480872"/>
            </a:xfrm>
            <a:prstGeom prst="ellipse">
              <a:avLst/>
            </a:prstGeom>
            <a:noFill/>
            <a:ln w="28575">
              <a:solidFill>
                <a:schemeClr val="accent4">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panose="02020603050405020304" pitchFamily="18" charset="0"/>
                <a:ea typeface="黑体"/>
                <a:cs typeface="Times New Roman" panose="02020603050405020304" pitchFamily="18" charset="0"/>
              </a:endParaRPr>
            </a:p>
          </p:txBody>
        </p:sp>
        <p:sp>
          <p:nvSpPr>
            <p:cNvPr id="4" name="椭圆 3"/>
            <p:cNvSpPr/>
            <p:nvPr/>
          </p:nvSpPr>
          <p:spPr>
            <a:xfrm>
              <a:off x="2727223" y="3149839"/>
              <a:ext cx="187348" cy="187348"/>
            </a:xfrm>
            <a:prstGeom prst="ellipse">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panose="02020603050405020304" pitchFamily="18" charset="0"/>
                <a:ea typeface="黑体"/>
                <a:cs typeface="Times New Roman" panose="02020603050405020304" pitchFamily="18" charset="0"/>
              </a:endParaRPr>
            </a:p>
          </p:txBody>
        </p:sp>
        <p:sp>
          <p:nvSpPr>
            <p:cNvPr id="7" name="椭圆 6"/>
            <p:cNvSpPr/>
            <p:nvPr/>
          </p:nvSpPr>
          <p:spPr>
            <a:xfrm>
              <a:off x="1740650" y="1458992"/>
              <a:ext cx="163263" cy="163263"/>
            </a:xfrm>
            <a:prstGeom prst="ellipse">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panose="02020603050405020304" pitchFamily="18" charset="0"/>
                <a:ea typeface="黑体"/>
                <a:cs typeface="Times New Roman" panose="02020603050405020304" pitchFamily="18" charset="0"/>
              </a:endParaRPr>
            </a:p>
          </p:txBody>
        </p:sp>
        <p:sp>
          <p:nvSpPr>
            <p:cNvPr id="8" name="椭圆 7"/>
            <p:cNvSpPr/>
            <p:nvPr/>
          </p:nvSpPr>
          <p:spPr>
            <a:xfrm>
              <a:off x="806842" y="3657081"/>
              <a:ext cx="163263" cy="163263"/>
            </a:xfrm>
            <a:prstGeom prst="ellipse">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panose="02020603050405020304" pitchFamily="18" charset="0"/>
                <a:ea typeface="黑体"/>
                <a:cs typeface="Times New Roman" panose="02020603050405020304" pitchFamily="18" charset="0"/>
              </a:endParaRPr>
            </a:p>
          </p:txBody>
        </p:sp>
      </p:grpSp>
      <p:sp>
        <p:nvSpPr>
          <p:cNvPr id="9" name="任意多边形 8"/>
          <p:cNvSpPr/>
          <p:nvPr/>
        </p:nvSpPr>
        <p:spPr>
          <a:xfrm>
            <a:off x="1046183" y="1368751"/>
            <a:ext cx="7897291" cy="1170606"/>
          </a:xfrm>
          <a:custGeom>
            <a:avLst/>
            <a:gdLst>
              <a:gd name="connsiteX0" fmla="*/ 0 w 7398327"/>
              <a:gd name="connsiteY0" fmla="*/ 623454 h 1288473"/>
              <a:gd name="connsiteX1" fmla="*/ 0 w 7398327"/>
              <a:gd name="connsiteY1" fmla="*/ 0 h 1288473"/>
              <a:gd name="connsiteX2" fmla="*/ 1427018 w 7398327"/>
              <a:gd name="connsiteY2" fmla="*/ 0 h 1288473"/>
              <a:gd name="connsiteX3" fmla="*/ 2715491 w 7398327"/>
              <a:gd name="connsiteY3" fmla="*/ 1288473 h 1288473"/>
              <a:gd name="connsiteX4" fmla="*/ 7398327 w 7398327"/>
              <a:gd name="connsiteY4" fmla="*/ 1288473 h 1288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8327" h="1288473">
                <a:moveTo>
                  <a:pt x="0" y="623454"/>
                </a:moveTo>
                <a:lnTo>
                  <a:pt x="0" y="0"/>
                </a:lnTo>
                <a:lnTo>
                  <a:pt x="1427018" y="0"/>
                </a:lnTo>
                <a:lnTo>
                  <a:pt x="2715491" y="1288473"/>
                </a:lnTo>
                <a:lnTo>
                  <a:pt x="7398327" y="1288473"/>
                </a:lnTo>
              </a:path>
            </a:pathLst>
          </a:custGeom>
          <a:noFill/>
          <a:ln>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panose="02020603050405020304" pitchFamily="18" charset="0"/>
              <a:ea typeface="黑体"/>
              <a:cs typeface="Times New Roman" panose="02020603050405020304" pitchFamily="18" charset="0"/>
            </a:endParaRPr>
          </a:p>
        </p:txBody>
      </p:sp>
      <p:sp>
        <p:nvSpPr>
          <p:cNvPr id="10" name="六边形 9"/>
          <p:cNvSpPr/>
          <p:nvPr/>
        </p:nvSpPr>
        <p:spPr>
          <a:xfrm rot="20402482">
            <a:off x="811823" y="1931877"/>
            <a:ext cx="650779" cy="551800"/>
          </a:xfrm>
          <a:prstGeom prst="hexagon">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latin typeface="Times New Roman" panose="02020603050405020304" pitchFamily="18" charset="0"/>
                <a:ea typeface="黑体"/>
                <a:cs typeface="Times New Roman" panose="02020603050405020304" pitchFamily="18" charset="0"/>
              </a:rPr>
              <a:t>01</a:t>
            </a:r>
            <a:endParaRPr lang="zh-CN" altLang="en-US" dirty="0">
              <a:solidFill>
                <a:srgbClr val="FFFFFF"/>
              </a:solidFill>
              <a:latin typeface="Times New Roman" panose="02020603050405020304" pitchFamily="18" charset="0"/>
              <a:ea typeface="黑体"/>
              <a:cs typeface="Times New Roman" panose="02020603050405020304" pitchFamily="18" charset="0"/>
            </a:endParaRPr>
          </a:p>
        </p:txBody>
      </p:sp>
      <p:sp>
        <p:nvSpPr>
          <p:cNvPr id="11" name="TextBox 10"/>
          <p:cNvSpPr txBox="1"/>
          <p:nvPr/>
        </p:nvSpPr>
        <p:spPr>
          <a:xfrm>
            <a:off x="5288088" y="2133599"/>
            <a:ext cx="3097323" cy="338554"/>
          </a:xfrm>
          <a:prstGeom prst="rect">
            <a:avLst/>
          </a:prstGeom>
          <a:noFill/>
        </p:spPr>
        <p:txBody>
          <a:bodyPr wrap="none" rtlCol="0">
            <a:spAutoFit/>
          </a:bodyPr>
          <a:lstStyle>
            <a:defPPr>
              <a:defRPr lang="zh-CN"/>
            </a:defPPr>
            <a:lvl1pPr>
              <a:defRPr sz="2400" b="1">
                <a:solidFill>
                  <a:schemeClr val="bg1">
                    <a:lumMod val="50000"/>
                  </a:schemeClr>
                </a:solidFill>
              </a:defRPr>
            </a:lvl1pPr>
          </a:lstStyle>
          <a:p>
            <a:pPr algn="ctr">
              <a:defRPr/>
            </a:pPr>
            <a:r>
              <a:rPr lang="en-US" altLang="zh-CN" sz="1600" kern="0" dirty="0">
                <a:solidFill>
                  <a:schemeClr val="accent4">
                    <a:lumMod val="60000"/>
                    <a:lumOff val="40000"/>
                  </a:schemeClr>
                </a:solidFill>
                <a:latin typeface="Times New Roman" panose="02020603050405020304" pitchFamily="18" charset="0"/>
                <a:ea typeface="方正兰亭中粗黑_GBK" pitchFamily="2" charset="-122"/>
                <a:cs typeface="Times New Roman" panose="02020603050405020304" pitchFamily="18" charset="0"/>
              </a:rPr>
              <a:t>Find shelters for homeless people</a:t>
            </a:r>
            <a:endParaRPr lang="zh-CN" altLang="en-US" sz="1600" kern="0" dirty="0">
              <a:solidFill>
                <a:schemeClr val="accent4">
                  <a:lumMod val="60000"/>
                  <a:lumOff val="40000"/>
                </a:schemeClr>
              </a:solidFill>
              <a:latin typeface="Times New Roman" panose="02020603050405020304" pitchFamily="18" charset="0"/>
              <a:ea typeface="方正兰亭中粗黑_GBK" pitchFamily="2" charset="-122"/>
              <a:cs typeface="Times New Roman" panose="02020603050405020304" pitchFamily="18" charset="0"/>
            </a:endParaRPr>
          </a:p>
        </p:txBody>
      </p:sp>
      <p:sp>
        <p:nvSpPr>
          <p:cNvPr id="12" name="TextBox 11"/>
          <p:cNvSpPr txBox="1"/>
          <p:nvPr/>
        </p:nvSpPr>
        <p:spPr>
          <a:xfrm>
            <a:off x="3072485" y="4053520"/>
            <a:ext cx="5170005" cy="338554"/>
          </a:xfrm>
          <a:prstGeom prst="rect">
            <a:avLst/>
          </a:prstGeom>
          <a:noFill/>
        </p:spPr>
        <p:txBody>
          <a:bodyPr wrap="none" rtlCol="0">
            <a:spAutoFit/>
          </a:bodyPr>
          <a:lstStyle/>
          <a:p>
            <a:pPr algn="ctr">
              <a:defRPr/>
            </a:pPr>
            <a:r>
              <a:rPr lang="en-US" altLang="zh-CN" sz="1600" b="1" kern="0" dirty="0">
                <a:solidFill>
                  <a:schemeClr val="accent4">
                    <a:lumMod val="60000"/>
                    <a:lumOff val="40000"/>
                  </a:schemeClr>
                </a:solidFill>
                <a:latin typeface="Times New Roman" panose="02020603050405020304" pitchFamily="18" charset="0"/>
                <a:ea typeface="方正兰亭中粗黑_GBK" pitchFamily="2" charset="-122"/>
                <a:cs typeface="Times New Roman" panose="02020603050405020304" pitchFamily="18" charset="0"/>
              </a:rPr>
              <a:t>Monitor the physical health problems of homeless people</a:t>
            </a:r>
            <a:endParaRPr lang="zh-CN" altLang="en-US" sz="1600" b="1" kern="0" dirty="0">
              <a:solidFill>
                <a:schemeClr val="accent4">
                  <a:lumMod val="60000"/>
                  <a:lumOff val="40000"/>
                </a:schemeClr>
              </a:solidFill>
              <a:latin typeface="Times New Roman" panose="02020603050405020304" pitchFamily="18" charset="0"/>
              <a:ea typeface="方正兰亭中粗黑_GBK" pitchFamily="2" charset="-122"/>
              <a:cs typeface="Times New Roman" panose="02020603050405020304" pitchFamily="18" charset="0"/>
            </a:endParaRPr>
          </a:p>
        </p:txBody>
      </p:sp>
      <p:sp>
        <p:nvSpPr>
          <p:cNvPr id="13" name="TextBox 12"/>
          <p:cNvSpPr txBox="1"/>
          <p:nvPr/>
        </p:nvSpPr>
        <p:spPr>
          <a:xfrm>
            <a:off x="3059833" y="4513380"/>
            <a:ext cx="5112567" cy="954107"/>
          </a:xfrm>
          <a:prstGeom prst="rect">
            <a:avLst/>
          </a:prstGeom>
          <a:noFill/>
        </p:spPr>
        <p:txBody>
          <a:bodyPr wrap="square" rtlCol="0">
            <a:spAutoFit/>
          </a:bodyPr>
          <a:lstStyle/>
          <a:p>
            <a:pPr algn="just">
              <a:defRPr/>
            </a:pPr>
            <a:r>
              <a:rPr lang="en-US" altLang="zh-CN" sz="1400" dirty="0">
                <a:solidFill>
                  <a:srgbClr val="000000">
                    <a:lumMod val="65000"/>
                    <a:lumOff val="35000"/>
                  </a:srgbClr>
                </a:solidFill>
                <a:latin typeface="Times New Roman" panose="02020603050405020304" pitchFamily="18" charset="0"/>
                <a:ea typeface="方正兰亭纤黑简体" pitchFamily="65" charset="-122"/>
                <a:cs typeface="Times New Roman" panose="02020603050405020304" pitchFamily="18" charset="0"/>
              </a:rPr>
              <a:t>There is an organization named hospital that monitors the physical health status of homeless people. We can not only help the homeless people find shelters, but also can track their physical status to  help them get vaccination.  </a:t>
            </a:r>
          </a:p>
        </p:txBody>
      </p:sp>
      <p:sp>
        <p:nvSpPr>
          <p:cNvPr id="14" name="TextBox 13"/>
          <p:cNvSpPr txBox="1"/>
          <p:nvPr/>
        </p:nvSpPr>
        <p:spPr>
          <a:xfrm>
            <a:off x="4069758" y="2690431"/>
            <a:ext cx="4654682" cy="1169551"/>
          </a:xfrm>
          <a:prstGeom prst="rect">
            <a:avLst/>
          </a:prstGeom>
          <a:noFill/>
        </p:spPr>
        <p:txBody>
          <a:bodyPr wrap="square" rtlCol="0">
            <a:spAutoFit/>
          </a:bodyPr>
          <a:lstStyle/>
          <a:p>
            <a:pPr algn="just">
              <a:defRPr/>
            </a:pPr>
            <a:r>
              <a:rPr lang="en-US" altLang="zh-CN" sz="1400" dirty="0">
                <a:solidFill>
                  <a:srgbClr val="000000">
                    <a:lumMod val="65000"/>
                    <a:lumOff val="35000"/>
                  </a:srgbClr>
                </a:solidFill>
                <a:latin typeface="Times New Roman" panose="02020603050405020304" pitchFamily="18" charset="0"/>
                <a:ea typeface="方正兰亭纤黑简体" pitchFamily="65" charset="-122"/>
                <a:cs typeface="Times New Roman" panose="02020603050405020304" pitchFamily="18" charset="0"/>
              </a:rPr>
              <a:t>We found there are a lot of spaces which are free in some specific time slots. For example, the church will close in the evening and there will be spare spaces in it. So what we think is to make good use of such spaces to help homeless people find shelters. </a:t>
            </a:r>
          </a:p>
        </p:txBody>
      </p:sp>
      <p:sp>
        <p:nvSpPr>
          <p:cNvPr id="15" name="TextBox 14"/>
          <p:cNvSpPr txBox="1"/>
          <p:nvPr/>
        </p:nvSpPr>
        <p:spPr>
          <a:xfrm>
            <a:off x="627611" y="3044076"/>
            <a:ext cx="2076209" cy="523220"/>
          </a:xfrm>
          <a:prstGeom prst="rect">
            <a:avLst/>
          </a:prstGeom>
          <a:noFill/>
        </p:spPr>
        <p:txBody>
          <a:bodyPr wrap="none" rtlCol="0">
            <a:spAutoFit/>
          </a:bodyPr>
          <a:lstStyle/>
          <a:p>
            <a:pPr algn="ctr">
              <a:defRPr/>
            </a:pPr>
            <a:r>
              <a:rPr lang="en-US" altLang="zh-CN" sz="2800" kern="0" dirty="0">
                <a:solidFill>
                  <a:srgbClr val="000000">
                    <a:lumMod val="65000"/>
                    <a:lumOff val="35000"/>
                  </a:srgbClr>
                </a:solidFill>
                <a:latin typeface="Times New Roman" panose="02020603050405020304" pitchFamily="18" charset="0"/>
                <a:ea typeface="方正兰亭中粗黑_GBK" pitchFamily="2" charset="-122"/>
                <a:cs typeface="Times New Roman" panose="02020603050405020304" pitchFamily="18" charset="0"/>
              </a:rPr>
              <a:t>What we do?</a:t>
            </a:r>
            <a:endParaRPr lang="zh-CN" altLang="en-US" sz="2800" kern="0" dirty="0">
              <a:solidFill>
                <a:srgbClr val="000000">
                  <a:lumMod val="65000"/>
                  <a:lumOff val="35000"/>
                </a:srgbClr>
              </a:solidFill>
              <a:latin typeface="Times New Roman" panose="02020603050405020304" pitchFamily="18" charset="0"/>
              <a:ea typeface="方正兰亭中粗黑_GBK" pitchFamily="2" charset="-122"/>
              <a:cs typeface="Times New Roman" panose="02020603050405020304" pitchFamily="18" charset="0"/>
            </a:endParaRPr>
          </a:p>
        </p:txBody>
      </p:sp>
      <p:sp>
        <p:nvSpPr>
          <p:cNvPr id="3" name="六边形 2"/>
          <p:cNvSpPr/>
          <p:nvPr/>
        </p:nvSpPr>
        <p:spPr>
          <a:xfrm rot="20402482">
            <a:off x="1788928" y="4129063"/>
            <a:ext cx="684919" cy="551800"/>
          </a:xfrm>
          <a:prstGeom prst="hexagon">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latin typeface="Times New Roman" panose="02020603050405020304" pitchFamily="18" charset="0"/>
                <a:ea typeface="黑体"/>
                <a:cs typeface="Times New Roman" panose="02020603050405020304" pitchFamily="18" charset="0"/>
              </a:rPr>
              <a:t>02</a:t>
            </a:r>
            <a:endParaRPr lang="zh-CN" altLang="en-US" dirty="0">
              <a:solidFill>
                <a:srgbClr val="FFFFFF"/>
              </a:solidFill>
              <a:latin typeface="Times New Roman" panose="02020603050405020304" pitchFamily="18" charset="0"/>
              <a:ea typeface="黑体"/>
              <a:cs typeface="Times New Roman" panose="02020603050405020304" pitchFamily="18" charset="0"/>
            </a:endParaRPr>
          </a:p>
        </p:txBody>
      </p:sp>
      <p:grpSp>
        <p:nvGrpSpPr>
          <p:cNvPr id="17" name="组合 16">
            <a:extLst>
              <a:ext uri="{FF2B5EF4-FFF2-40B4-BE49-F238E27FC236}">
                <a16:creationId xmlns:a16="http://schemas.microsoft.com/office/drawing/2014/main" xmlns="" id="{4DD3A05D-1DAA-468E-9E45-A3304496D493}"/>
              </a:ext>
            </a:extLst>
          </p:cNvPr>
          <p:cNvGrpSpPr/>
          <p:nvPr/>
        </p:nvGrpSpPr>
        <p:grpSpPr>
          <a:xfrm>
            <a:off x="467544" y="1070393"/>
            <a:ext cx="3183885" cy="568009"/>
            <a:chOff x="472838" y="-18110"/>
            <a:chExt cx="3183885" cy="568009"/>
          </a:xfrm>
        </p:grpSpPr>
        <p:sp>
          <p:nvSpPr>
            <p:cNvPr id="18" name="文本框 17">
              <a:extLst>
                <a:ext uri="{FF2B5EF4-FFF2-40B4-BE49-F238E27FC236}">
                  <a16:creationId xmlns:a16="http://schemas.microsoft.com/office/drawing/2014/main" xmlns="" id="{334E58D8-5C5C-430D-BF14-6DED943D2E4A}"/>
                </a:ext>
              </a:extLst>
            </p:cNvPr>
            <p:cNvSpPr txBox="1"/>
            <p:nvPr/>
          </p:nvSpPr>
          <p:spPr>
            <a:xfrm>
              <a:off x="472838" y="-18110"/>
              <a:ext cx="2158492" cy="369332"/>
            </a:xfrm>
            <a:prstGeom prst="rect">
              <a:avLst/>
            </a:prstGeom>
            <a:noFill/>
          </p:spPr>
          <p:txBody>
            <a:bodyPr wrap="square" rtlCol="0">
              <a:spAutoFit/>
            </a:bodyPr>
            <a:lstStyle/>
            <a:p>
              <a:r>
                <a:rPr lang="zh-CN" altLang="en-US"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点击此处添加标题</a:t>
              </a:r>
              <a:endParaRPr lang="zh-CN" altLang="en-US" sz="1050"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xmlns="" id="{91D1FFE1-3E55-48BF-B8E3-B9BD9CC7FB15}"/>
                </a:ext>
              </a:extLst>
            </p:cNvPr>
            <p:cNvSpPr/>
            <p:nvPr/>
          </p:nvSpPr>
          <p:spPr>
            <a:xfrm>
              <a:off x="472838" y="242122"/>
              <a:ext cx="3183885" cy="307777"/>
            </a:xfrm>
            <a:prstGeom prst="rect">
              <a:avLst/>
            </a:prstGeom>
          </p:spPr>
          <p:txBody>
            <a:bodyPr wrap="none">
              <a:spAutoFit/>
            </a:bodyPr>
            <a:lstStyle/>
            <a:p>
              <a:r>
                <a:rPr lang="en-US" altLang="zh-CN" sz="1400" dirty="0">
                  <a:solidFill>
                    <a:srgbClr val="FFFFFF"/>
                  </a:solidFill>
                  <a:latin typeface="Times New Roman" panose="02020603050405020304" pitchFamily="18" charset="0"/>
                  <a:ea typeface="黑体"/>
                  <a:cs typeface="Times New Roman" panose="02020603050405020304" pitchFamily="18" charset="0"/>
                </a:rPr>
                <a:t>Please click here to add the required titles</a:t>
              </a:r>
              <a:endParaRPr lang="zh-CN" altLang="en-US" sz="1400" dirty="0">
                <a:solidFill>
                  <a:srgbClr val="FFFFFF"/>
                </a:solidFill>
                <a:latin typeface="Times New Roman" panose="02020603050405020304" pitchFamily="18" charset="0"/>
                <a:ea typeface="黑体"/>
                <a:cs typeface="Times New Roman" panose="02020603050405020304" pitchFamily="18" charset="0"/>
              </a:endParaRPr>
            </a:p>
          </p:txBody>
        </p:sp>
      </p:grpSp>
      <p:sp>
        <p:nvSpPr>
          <p:cNvPr id="20" name="Rectangle 11">
            <a:extLst>
              <a:ext uri="{FF2B5EF4-FFF2-40B4-BE49-F238E27FC236}">
                <a16:creationId xmlns:a16="http://schemas.microsoft.com/office/drawing/2014/main" xmlns="" id="{E48C0D98-FCA8-4037-9830-CDD1FEF460A0}"/>
              </a:ext>
            </a:extLst>
          </p:cNvPr>
          <p:cNvSpPr>
            <a:spLocks noChangeArrowheads="1"/>
          </p:cNvSpPr>
          <p:nvPr/>
        </p:nvSpPr>
        <p:spPr bwMode="gray">
          <a:xfrm>
            <a:off x="882306" y="186122"/>
            <a:ext cx="3998029" cy="502766"/>
          </a:xfrm>
          <a:prstGeom prst="rect">
            <a:avLst/>
          </a:prstGeom>
          <a:noFill/>
          <a:ln>
            <a:noFill/>
          </a:ln>
          <a:extLst/>
        </p:spPr>
        <p:txBody>
          <a:bodyPr wrap="square">
            <a:spAutoFit/>
          </a:bodyPr>
          <a:lstStyle/>
          <a:p>
            <a:pPr defTabSz="1219170"/>
            <a:r>
              <a:rPr lang="en-US" altLang="zh-CN" sz="2667" dirty="0">
                <a:solidFill>
                  <a:srgbClr val="778495"/>
                </a:solidFill>
                <a:latin typeface="Times New Roman" panose="02020603050405020304" pitchFamily="18" charset="0"/>
                <a:ea typeface="方正兰亭中黑_GBK" pitchFamily="2" charset="-122"/>
                <a:cs typeface="Times New Roman" panose="02020603050405020304" pitchFamily="18" charset="0"/>
              </a:rPr>
              <a:t>Approach</a:t>
            </a:r>
            <a:endParaRPr lang="zh-CN" altLang="en-US" sz="2667" dirty="0">
              <a:solidFill>
                <a:srgbClr val="778495"/>
              </a:solidFill>
              <a:latin typeface="Times New Roman" panose="02020603050405020304" pitchFamily="18" charset="0"/>
              <a:ea typeface="方正兰亭中黑_GBK" pitchFamily="2" charset="-122"/>
              <a:cs typeface="Times New Roman" panose="02020603050405020304" pitchFamily="18" charset="0"/>
            </a:endParaRPr>
          </a:p>
        </p:txBody>
      </p:sp>
    </p:spTree>
    <p:extLst>
      <p:ext uri="{BB962C8B-B14F-4D97-AF65-F5344CB8AC3E}">
        <p14:creationId xmlns:p14="http://schemas.microsoft.com/office/powerpoint/2010/main" val="3945152987"/>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11">
            <a:extLst>
              <a:ext uri="{FF2B5EF4-FFF2-40B4-BE49-F238E27FC236}">
                <a16:creationId xmlns:a16="http://schemas.microsoft.com/office/drawing/2014/main" xmlns="" id="{68B7622F-A5E8-404B-82FC-F35DAC8B0D67}"/>
              </a:ext>
            </a:extLst>
          </p:cNvPr>
          <p:cNvSpPr>
            <a:spLocks noChangeArrowheads="1"/>
          </p:cNvSpPr>
          <p:nvPr/>
        </p:nvSpPr>
        <p:spPr bwMode="gray">
          <a:xfrm>
            <a:off x="882306" y="186122"/>
            <a:ext cx="3998029" cy="913199"/>
          </a:xfrm>
          <a:prstGeom prst="rect">
            <a:avLst/>
          </a:prstGeom>
          <a:noFill/>
          <a:ln>
            <a:noFill/>
          </a:ln>
          <a:extLst/>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altLang="zh-CN" sz="2667" b="0" i="0" u="none" strike="noStrike" kern="1200" cap="none" spc="0" normalizeH="0" baseline="0" noProof="0" dirty="0">
              <a:ln>
                <a:noFill/>
              </a:ln>
              <a:solidFill>
                <a:srgbClr val="778495"/>
              </a:solidFill>
              <a:effectLst/>
              <a:uLnTx/>
              <a:uFillTx/>
              <a:latin typeface="Times New Roman" panose="02020603050405020304" pitchFamily="18" charset="0"/>
              <a:ea typeface="方正兰亭中黑_GBK" pitchFamily="2" charset="-122"/>
              <a:cs typeface="Times New Roman" panose="02020603050405020304" pitchFamily="18" charset="0"/>
            </a:endParaRP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667" b="0" i="0" u="none" strike="noStrike" kern="1200" cap="none" spc="0" normalizeH="0" baseline="0" noProof="0" dirty="0">
              <a:ln>
                <a:noFill/>
              </a:ln>
              <a:solidFill>
                <a:srgbClr val="778495"/>
              </a:solidFill>
              <a:effectLst/>
              <a:uLnTx/>
              <a:uFillTx/>
              <a:latin typeface="Times New Roman" panose="02020603050405020304" pitchFamily="18" charset="0"/>
              <a:ea typeface="方正兰亭中黑_GBK" pitchFamily="2" charset="-122"/>
              <a:cs typeface="Times New Roman" panose="02020603050405020304" pitchFamily="18" charset="0"/>
            </a:endParaRPr>
          </a:p>
        </p:txBody>
      </p:sp>
      <p:sp>
        <p:nvSpPr>
          <p:cNvPr id="3" name="Rectangle 2">
            <a:extLst>
              <a:ext uri="{FF2B5EF4-FFF2-40B4-BE49-F238E27FC236}">
                <a16:creationId xmlns:a16="http://schemas.microsoft.com/office/drawing/2014/main" xmlns="" id="{9B63AC4C-857A-4C50-95C4-C9E1451BD936}"/>
              </a:ext>
            </a:extLst>
          </p:cNvPr>
          <p:cNvSpPr/>
          <p:nvPr/>
        </p:nvSpPr>
        <p:spPr>
          <a:xfrm>
            <a:off x="1483360" y="2947015"/>
            <a:ext cx="6167120" cy="175432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74C5CF"/>
                </a:solidFill>
                <a:effectLst/>
                <a:uLnTx/>
                <a:uFillTx/>
                <a:latin typeface="Times New Roman" panose="02020603050405020304" pitchFamily="18" charset="0"/>
                <a:ea typeface="黑体"/>
                <a:cs typeface="+mn-cs"/>
              </a:rPr>
              <a:t>Part </a:t>
            </a:r>
            <a:r>
              <a:rPr lang="en-US" sz="3600" b="1" dirty="0">
                <a:solidFill>
                  <a:srgbClr val="74C5CF"/>
                </a:solidFill>
                <a:latin typeface="Times New Roman" panose="02020603050405020304" pitchFamily="18" charset="0"/>
                <a:ea typeface="黑体"/>
              </a:rPr>
              <a:t>Three</a:t>
            </a:r>
            <a:r>
              <a:rPr kumimoji="0" lang="en-US" sz="3600" b="1" i="0" u="none" strike="noStrike" kern="1200" cap="none" spc="0" normalizeH="0" baseline="0" noProof="0" dirty="0">
                <a:ln>
                  <a:noFill/>
                </a:ln>
                <a:solidFill>
                  <a:srgbClr val="74C5CF"/>
                </a:solidFill>
                <a:effectLst/>
                <a:uLnTx/>
                <a:uFillTx/>
                <a:latin typeface="Times New Roman" panose="02020603050405020304" pitchFamily="18" charset="0"/>
                <a:ea typeface="黑体"/>
                <a:cs typeface="+mn-cs"/>
              </a:rPr>
              <a:t>: Object Model</a:t>
            </a:r>
            <a:endParaRPr kumimoji="0" lang="en-US" sz="3600" b="0" i="0" u="none" strike="noStrike" kern="1200" cap="none" spc="0" normalizeH="0" baseline="0" noProof="0" dirty="0">
              <a:ln>
                <a:noFill/>
              </a:ln>
              <a:solidFill>
                <a:srgbClr val="000000"/>
              </a:solidFill>
              <a:effectLst/>
              <a:uLnTx/>
              <a:uFillTx/>
              <a:latin typeface="Arial Unicode MS"/>
              <a:ea typeface="黑体"/>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Arial Unicode MS"/>
                <a:ea typeface="黑体"/>
                <a:cs typeface="+mn-cs"/>
              </a:rPr>
              <a:t/>
            </a:r>
            <a:br>
              <a:rPr kumimoji="0" lang="en-US" sz="3600" b="0" i="0" u="none" strike="noStrike" kern="1200" cap="none" spc="0" normalizeH="0" baseline="0" noProof="0" dirty="0">
                <a:ln>
                  <a:noFill/>
                </a:ln>
                <a:solidFill>
                  <a:srgbClr val="000000"/>
                </a:solidFill>
                <a:effectLst/>
                <a:uLnTx/>
                <a:uFillTx/>
                <a:latin typeface="Arial Unicode MS"/>
                <a:ea typeface="黑体"/>
                <a:cs typeface="+mn-cs"/>
              </a:rPr>
            </a:br>
            <a:endParaRPr kumimoji="0" lang="en-US" sz="3600" b="0" i="0" u="none" strike="noStrike" kern="1200" cap="none" spc="0" normalizeH="0" baseline="0" noProof="0" dirty="0">
              <a:ln>
                <a:noFill/>
              </a:ln>
              <a:solidFill>
                <a:srgbClr val="000000"/>
              </a:solidFill>
              <a:effectLst/>
              <a:uLnTx/>
              <a:uFillTx/>
              <a:latin typeface="Arial Unicode MS"/>
              <a:ea typeface="黑体"/>
              <a:cs typeface="+mn-cs"/>
            </a:endParaRPr>
          </a:p>
        </p:txBody>
      </p:sp>
    </p:spTree>
    <p:extLst>
      <p:ext uri="{BB962C8B-B14F-4D97-AF65-F5344CB8AC3E}">
        <p14:creationId xmlns:p14="http://schemas.microsoft.com/office/powerpoint/2010/main" val="2205871083"/>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11">
            <a:extLst>
              <a:ext uri="{FF2B5EF4-FFF2-40B4-BE49-F238E27FC236}">
                <a16:creationId xmlns:a16="http://schemas.microsoft.com/office/drawing/2014/main" xmlns="" id="{68B7622F-A5E8-404B-82FC-F35DAC8B0D67}"/>
              </a:ext>
            </a:extLst>
          </p:cNvPr>
          <p:cNvSpPr>
            <a:spLocks noChangeArrowheads="1"/>
          </p:cNvSpPr>
          <p:nvPr/>
        </p:nvSpPr>
        <p:spPr bwMode="gray">
          <a:xfrm>
            <a:off x="882306" y="186122"/>
            <a:ext cx="3998029" cy="913199"/>
          </a:xfrm>
          <a:prstGeom prst="rect">
            <a:avLst/>
          </a:prstGeom>
          <a:noFill/>
          <a:ln>
            <a:noFill/>
          </a:ln>
          <a:extLst/>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altLang="zh-CN" sz="2667" b="0" i="0" u="none" strike="noStrike" kern="1200" cap="none" spc="0" normalizeH="0" baseline="0" noProof="0" dirty="0">
                <a:ln>
                  <a:noFill/>
                </a:ln>
                <a:solidFill>
                  <a:srgbClr val="778495"/>
                </a:solidFill>
                <a:effectLst/>
                <a:uLnTx/>
                <a:uFillTx/>
                <a:latin typeface="Times New Roman" panose="02020603050405020304" pitchFamily="18" charset="0"/>
                <a:ea typeface="方正兰亭中黑_GBK" pitchFamily="2" charset="-122"/>
                <a:cs typeface="Times New Roman" panose="02020603050405020304" pitchFamily="18" charset="0"/>
              </a:rPr>
              <a:t>Object Model</a:t>
            </a: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667" b="0" i="0" u="none" strike="noStrike" kern="1200" cap="none" spc="0" normalizeH="0" baseline="0" noProof="0" dirty="0">
              <a:ln>
                <a:noFill/>
              </a:ln>
              <a:solidFill>
                <a:srgbClr val="778495"/>
              </a:solidFill>
              <a:effectLst/>
              <a:uLnTx/>
              <a:uFillTx/>
              <a:latin typeface="Times New Roman" panose="02020603050405020304" pitchFamily="18" charset="0"/>
              <a:ea typeface="方正兰亭中黑_GBK" pitchFamily="2" charset="-122"/>
              <a:cs typeface="Times New Roman" panose="02020603050405020304" pitchFamily="18" charset="0"/>
            </a:endParaRPr>
          </a:p>
        </p:txBody>
      </p:sp>
      <p:pic>
        <p:nvPicPr>
          <p:cNvPr id="37" name="Picture 36">
            <a:extLst>
              <a:ext uri="{FF2B5EF4-FFF2-40B4-BE49-F238E27FC236}">
                <a16:creationId xmlns:a16="http://schemas.microsoft.com/office/drawing/2014/main" xmlns="" id="{ADF7ACA9-917A-48F7-9815-84A05F31CC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360" y="1221242"/>
            <a:ext cx="8707120" cy="4895078"/>
          </a:xfrm>
          <a:prstGeom prst="rect">
            <a:avLst/>
          </a:prstGeom>
        </p:spPr>
      </p:pic>
    </p:spTree>
    <p:extLst>
      <p:ext uri="{BB962C8B-B14F-4D97-AF65-F5344CB8AC3E}">
        <p14:creationId xmlns:p14="http://schemas.microsoft.com/office/powerpoint/2010/main" val="3837144366"/>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自定义 2">
      <a:dk1>
        <a:srgbClr val="000000"/>
      </a:dk1>
      <a:lt1>
        <a:srgbClr val="FFFFFF"/>
      </a:lt1>
      <a:dk2>
        <a:srgbClr val="778495"/>
      </a:dk2>
      <a:lt2>
        <a:srgbClr val="F0F0F0"/>
      </a:lt2>
      <a:accent1>
        <a:srgbClr val="867D98"/>
      </a:accent1>
      <a:accent2>
        <a:srgbClr val="C4CFD9"/>
      </a:accent2>
      <a:accent3>
        <a:srgbClr val="5ABE9E"/>
      </a:accent3>
      <a:accent4>
        <a:srgbClr val="ED6568"/>
      </a:accent4>
      <a:accent5>
        <a:srgbClr val="F9B46A"/>
      </a:accent5>
      <a:accent6>
        <a:srgbClr val="C5E7EB"/>
      </a:accent6>
      <a:hlink>
        <a:srgbClr val="867D98"/>
      </a:hlink>
      <a:folHlink>
        <a:srgbClr val="BFBFBF"/>
      </a:folHlink>
    </a:clrScheme>
    <a:fontScheme name="自定义 6">
      <a:majorFont>
        <a:latin typeface="Arial"/>
        <a:ea typeface="微软雅黑"/>
        <a:cs typeface=""/>
      </a:majorFont>
      <a:minorFont>
        <a:latin typeface="Arial Unicode MS"/>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主题​​">
  <a:themeElements>
    <a:clrScheme name="自定义 2">
      <a:dk1>
        <a:srgbClr val="000000"/>
      </a:dk1>
      <a:lt1>
        <a:srgbClr val="FFFFFF"/>
      </a:lt1>
      <a:dk2>
        <a:srgbClr val="778495"/>
      </a:dk2>
      <a:lt2>
        <a:srgbClr val="F0F0F0"/>
      </a:lt2>
      <a:accent1>
        <a:srgbClr val="867D98"/>
      </a:accent1>
      <a:accent2>
        <a:srgbClr val="C4CFD9"/>
      </a:accent2>
      <a:accent3>
        <a:srgbClr val="5ABE9E"/>
      </a:accent3>
      <a:accent4>
        <a:srgbClr val="ED6568"/>
      </a:accent4>
      <a:accent5>
        <a:srgbClr val="F9B46A"/>
      </a:accent5>
      <a:accent6>
        <a:srgbClr val="C5E7EB"/>
      </a:accent6>
      <a:hlink>
        <a:srgbClr val="867D98"/>
      </a:hlink>
      <a:folHlink>
        <a:srgbClr val="BFBFBF"/>
      </a:folHlink>
    </a:clrScheme>
    <a:fontScheme name="自定义 6">
      <a:majorFont>
        <a:latin typeface="Arial"/>
        <a:ea typeface="微软雅黑"/>
        <a:cs typeface=""/>
      </a:majorFont>
      <a:minorFont>
        <a:latin typeface="Arial Unicode MS"/>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主题​​">
  <a:themeElements>
    <a:clrScheme name="自定义 2">
      <a:dk1>
        <a:srgbClr val="000000"/>
      </a:dk1>
      <a:lt1>
        <a:srgbClr val="FFFFFF"/>
      </a:lt1>
      <a:dk2>
        <a:srgbClr val="778495"/>
      </a:dk2>
      <a:lt2>
        <a:srgbClr val="F0F0F0"/>
      </a:lt2>
      <a:accent1>
        <a:srgbClr val="867D98"/>
      </a:accent1>
      <a:accent2>
        <a:srgbClr val="C4CFD9"/>
      </a:accent2>
      <a:accent3>
        <a:srgbClr val="5ABE9E"/>
      </a:accent3>
      <a:accent4>
        <a:srgbClr val="ED6568"/>
      </a:accent4>
      <a:accent5>
        <a:srgbClr val="F9B46A"/>
      </a:accent5>
      <a:accent6>
        <a:srgbClr val="C5E7EB"/>
      </a:accent6>
      <a:hlink>
        <a:srgbClr val="867D98"/>
      </a:hlink>
      <a:folHlink>
        <a:srgbClr val="BFBFBF"/>
      </a:folHlink>
    </a:clrScheme>
    <a:fontScheme name="自定义 6">
      <a:majorFont>
        <a:latin typeface="Arial"/>
        <a:ea typeface="微软雅黑"/>
        <a:cs typeface=""/>
      </a:majorFont>
      <a:minorFont>
        <a:latin typeface="Arial Unicode MS"/>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2">
    <a:dk1>
      <a:srgbClr val="000000"/>
    </a:dk1>
    <a:lt1>
      <a:srgbClr val="FFFFFF"/>
    </a:lt1>
    <a:dk2>
      <a:srgbClr val="778495"/>
    </a:dk2>
    <a:lt2>
      <a:srgbClr val="F0F0F0"/>
    </a:lt2>
    <a:accent1>
      <a:srgbClr val="867D98"/>
    </a:accent1>
    <a:accent2>
      <a:srgbClr val="C4CFD9"/>
    </a:accent2>
    <a:accent3>
      <a:srgbClr val="5ABE9E"/>
    </a:accent3>
    <a:accent4>
      <a:srgbClr val="ED6568"/>
    </a:accent4>
    <a:accent5>
      <a:srgbClr val="F9B46A"/>
    </a:accent5>
    <a:accent6>
      <a:srgbClr val="C5E7EB"/>
    </a:accent6>
    <a:hlink>
      <a:srgbClr val="867D98"/>
    </a:hlink>
    <a:folHlink>
      <a:srgbClr val="BFBFBF"/>
    </a:folHlink>
  </a:clrScheme>
</a:themeOverride>
</file>

<file path=ppt/theme/themeOverride10.xml><?xml version="1.0" encoding="utf-8"?>
<a:themeOverride xmlns:a="http://schemas.openxmlformats.org/drawingml/2006/main">
  <a:clrScheme name="自定义 2">
    <a:dk1>
      <a:srgbClr val="000000"/>
    </a:dk1>
    <a:lt1>
      <a:srgbClr val="FFFFFF"/>
    </a:lt1>
    <a:dk2>
      <a:srgbClr val="778495"/>
    </a:dk2>
    <a:lt2>
      <a:srgbClr val="F0F0F0"/>
    </a:lt2>
    <a:accent1>
      <a:srgbClr val="867D98"/>
    </a:accent1>
    <a:accent2>
      <a:srgbClr val="C4CFD9"/>
    </a:accent2>
    <a:accent3>
      <a:srgbClr val="5ABE9E"/>
    </a:accent3>
    <a:accent4>
      <a:srgbClr val="ED6568"/>
    </a:accent4>
    <a:accent5>
      <a:srgbClr val="F9B46A"/>
    </a:accent5>
    <a:accent6>
      <a:srgbClr val="C5E7EB"/>
    </a:accent6>
    <a:hlink>
      <a:srgbClr val="867D98"/>
    </a:hlink>
    <a:folHlink>
      <a:srgbClr val="BFBFBF"/>
    </a:folHlink>
  </a:clrScheme>
</a:themeOverride>
</file>

<file path=ppt/theme/themeOverride2.xml><?xml version="1.0" encoding="utf-8"?>
<a:themeOverride xmlns:a="http://schemas.openxmlformats.org/drawingml/2006/main">
  <a:clrScheme name="自定义 2">
    <a:dk1>
      <a:srgbClr val="000000"/>
    </a:dk1>
    <a:lt1>
      <a:srgbClr val="FFFFFF"/>
    </a:lt1>
    <a:dk2>
      <a:srgbClr val="778495"/>
    </a:dk2>
    <a:lt2>
      <a:srgbClr val="F0F0F0"/>
    </a:lt2>
    <a:accent1>
      <a:srgbClr val="867D98"/>
    </a:accent1>
    <a:accent2>
      <a:srgbClr val="C4CFD9"/>
    </a:accent2>
    <a:accent3>
      <a:srgbClr val="5ABE9E"/>
    </a:accent3>
    <a:accent4>
      <a:srgbClr val="ED6568"/>
    </a:accent4>
    <a:accent5>
      <a:srgbClr val="F9B46A"/>
    </a:accent5>
    <a:accent6>
      <a:srgbClr val="C5E7EB"/>
    </a:accent6>
    <a:hlink>
      <a:srgbClr val="867D98"/>
    </a:hlink>
    <a:folHlink>
      <a:srgbClr val="BFBFBF"/>
    </a:folHlink>
  </a:clrScheme>
</a:themeOverride>
</file>

<file path=ppt/theme/themeOverride3.xml><?xml version="1.0" encoding="utf-8"?>
<a:themeOverride xmlns:a="http://schemas.openxmlformats.org/drawingml/2006/main">
  <a:clrScheme name="自定义 2">
    <a:dk1>
      <a:srgbClr val="000000"/>
    </a:dk1>
    <a:lt1>
      <a:srgbClr val="FFFFFF"/>
    </a:lt1>
    <a:dk2>
      <a:srgbClr val="778495"/>
    </a:dk2>
    <a:lt2>
      <a:srgbClr val="F0F0F0"/>
    </a:lt2>
    <a:accent1>
      <a:srgbClr val="867D98"/>
    </a:accent1>
    <a:accent2>
      <a:srgbClr val="C4CFD9"/>
    </a:accent2>
    <a:accent3>
      <a:srgbClr val="5ABE9E"/>
    </a:accent3>
    <a:accent4>
      <a:srgbClr val="ED6568"/>
    </a:accent4>
    <a:accent5>
      <a:srgbClr val="F9B46A"/>
    </a:accent5>
    <a:accent6>
      <a:srgbClr val="C5E7EB"/>
    </a:accent6>
    <a:hlink>
      <a:srgbClr val="867D98"/>
    </a:hlink>
    <a:folHlink>
      <a:srgbClr val="BFBFBF"/>
    </a:folHlink>
  </a:clrScheme>
</a:themeOverride>
</file>

<file path=ppt/theme/themeOverride4.xml><?xml version="1.0" encoding="utf-8"?>
<a:themeOverride xmlns:a="http://schemas.openxmlformats.org/drawingml/2006/main">
  <a:clrScheme name="自定义 2">
    <a:dk1>
      <a:srgbClr val="000000"/>
    </a:dk1>
    <a:lt1>
      <a:srgbClr val="FFFFFF"/>
    </a:lt1>
    <a:dk2>
      <a:srgbClr val="778495"/>
    </a:dk2>
    <a:lt2>
      <a:srgbClr val="F0F0F0"/>
    </a:lt2>
    <a:accent1>
      <a:srgbClr val="867D98"/>
    </a:accent1>
    <a:accent2>
      <a:srgbClr val="C4CFD9"/>
    </a:accent2>
    <a:accent3>
      <a:srgbClr val="5ABE9E"/>
    </a:accent3>
    <a:accent4>
      <a:srgbClr val="ED6568"/>
    </a:accent4>
    <a:accent5>
      <a:srgbClr val="F9B46A"/>
    </a:accent5>
    <a:accent6>
      <a:srgbClr val="C5E7EB"/>
    </a:accent6>
    <a:hlink>
      <a:srgbClr val="867D98"/>
    </a:hlink>
    <a:folHlink>
      <a:srgbClr val="BFBFBF"/>
    </a:folHlink>
  </a:clrScheme>
</a:themeOverride>
</file>

<file path=ppt/theme/themeOverride5.xml><?xml version="1.0" encoding="utf-8"?>
<a:themeOverride xmlns:a="http://schemas.openxmlformats.org/drawingml/2006/main">
  <a:clrScheme name="自定义 2">
    <a:dk1>
      <a:srgbClr val="000000"/>
    </a:dk1>
    <a:lt1>
      <a:srgbClr val="FFFFFF"/>
    </a:lt1>
    <a:dk2>
      <a:srgbClr val="778495"/>
    </a:dk2>
    <a:lt2>
      <a:srgbClr val="F0F0F0"/>
    </a:lt2>
    <a:accent1>
      <a:srgbClr val="867D98"/>
    </a:accent1>
    <a:accent2>
      <a:srgbClr val="C4CFD9"/>
    </a:accent2>
    <a:accent3>
      <a:srgbClr val="5ABE9E"/>
    </a:accent3>
    <a:accent4>
      <a:srgbClr val="ED6568"/>
    </a:accent4>
    <a:accent5>
      <a:srgbClr val="F9B46A"/>
    </a:accent5>
    <a:accent6>
      <a:srgbClr val="C5E7EB"/>
    </a:accent6>
    <a:hlink>
      <a:srgbClr val="867D98"/>
    </a:hlink>
    <a:folHlink>
      <a:srgbClr val="BFBFBF"/>
    </a:folHlink>
  </a:clrScheme>
</a:themeOverride>
</file>

<file path=ppt/theme/themeOverride6.xml><?xml version="1.0" encoding="utf-8"?>
<a:themeOverride xmlns:a="http://schemas.openxmlformats.org/drawingml/2006/main">
  <a:clrScheme name="自定义 2">
    <a:dk1>
      <a:srgbClr val="000000"/>
    </a:dk1>
    <a:lt1>
      <a:srgbClr val="FFFFFF"/>
    </a:lt1>
    <a:dk2>
      <a:srgbClr val="778495"/>
    </a:dk2>
    <a:lt2>
      <a:srgbClr val="F0F0F0"/>
    </a:lt2>
    <a:accent1>
      <a:srgbClr val="867D98"/>
    </a:accent1>
    <a:accent2>
      <a:srgbClr val="C4CFD9"/>
    </a:accent2>
    <a:accent3>
      <a:srgbClr val="5ABE9E"/>
    </a:accent3>
    <a:accent4>
      <a:srgbClr val="ED6568"/>
    </a:accent4>
    <a:accent5>
      <a:srgbClr val="F9B46A"/>
    </a:accent5>
    <a:accent6>
      <a:srgbClr val="C5E7EB"/>
    </a:accent6>
    <a:hlink>
      <a:srgbClr val="867D98"/>
    </a:hlink>
    <a:folHlink>
      <a:srgbClr val="BFBFBF"/>
    </a:folHlink>
  </a:clrScheme>
</a:themeOverride>
</file>

<file path=ppt/theme/themeOverride7.xml><?xml version="1.0" encoding="utf-8"?>
<a:themeOverride xmlns:a="http://schemas.openxmlformats.org/drawingml/2006/main">
  <a:clrScheme name="自定义 2">
    <a:dk1>
      <a:srgbClr val="000000"/>
    </a:dk1>
    <a:lt1>
      <a:srgbClr val="FFFFFF"/>
    </a:lt1>
    <a:dk2>
      <a:srgbClr val="778495"/>
    </a:dk2>
    <a:lt2>
      <a:srgbClr val="F0F0F0"/>
    </a:lt2>
    <a:accent1>
      <a:srgbClr val="867D98"/>
    </a:accent1>
    <a:accent2>
      <a:srgbClr val="C4CFD9"/>
    </a:accent2>
    <a:accent3>
      <a:srgbClr val="5ABE9E"/>
    </a:accent3>
    <a:accent4>
      <a:srgbClr val="ED6568"/>
    </a:accent4>
    <a:accent5>
      <a:srgbClr val="F9B46A"/>
    </a:accent5>
    <a:accent6>
      <a:srgbClr val="C5E7EB"/>
    </a:accent6>
    <a:hlink>
      <a:srgbClr val="867D98"/>
    </a:hlink>
    <a:folHlink>
      <a:srgbClr val="BFBFBF"/>
    </a:folHlink>
  </a:clrScheme>
</a:themeOverride>
</file>

<file path=ppt/theme/themeOverride8.xml><?xml version="1.0" encoding="utf-8"?>
<a:themeOverride xmlns:a="http://schemas.openxmlformats.org/drawingml/2006/main">
  <a:clrScheme name="自定义 2">
    <a:dk1>
      <a:srgbClr val="000000"/>
    </a:dk1>
    <a:lt1>
      <a:srgbClr val="FFFFFF"/>
    </a:lt1>
    <a:dk2>
      <a:srgbClr val="778495"/>
    </a:dk2>
    <a:lt2>
      <a:srgbClr val="F0F0F0"/>
    </a:lt2>
    <a:accent1>
      <a:srgbClr val="867D98"/>
    </a:accent1>
    <a:accent2>
      <a:srgbClr val="C4CFD9"/>
    </a:accent2>
    <a:accent3>
      <a:srgbClr val="5ABE9E"/>
    </a:accent3>
    <a:accent4>
      <a:srgbClr val="ED6568"/>
    </a:accent4>
    <a:accent5>
      <a:srgbClr val="F9B46A"/>
    </a:accent5>
    <a:accent6>
      <a:srgbClr val="C5E7EB"/>
    </a:accent6>
    <a:hlink>
      <a:srgbClr val="867D98"/>
    </a:hlink>
    <a:folHlink>
      <a:srgbClr val="BFBFBF"/>
    </a:folHlink>
  </a:clrScheme>
</a:themeOverride>
</file>

<file path=ppt/theme/themeOverride9.xml><?xml version="1.0" encoding="utf-8"?>
<a:themeOverride xmlns:a="http://schemas.openxmlformats.org/drawingml/2006/main">
  <a:clrScheme name="自定义 2">
    <a:dk1>
      <a:srgbClr val="000000"/>
    </a:dk1>
    <a:lt1>
      <a:srgbClr val="FFFFFF"/>
    </a:lt1>
    <a:dk2>
      <a:srgbClr val="778495"/>
    </a:dk2>
    <a:lt2>
      <a:srgbClr val="F0F0F0"/>
    </a:lt2>
    <a:accent1>
      <a:srgbClr val="867D98"/>
    </a:accent1>
    <a:accent2>
      <a:srgbClr val="C4CFD9"/>
    </a:accent2>
    <a:accent3>
      <a:srgbClr val="5ABE9E"/>
    </a:accent3>
    <a:accent4>
      <a:srgbClr val="ED6568"/>
    </a:accent4>
    <a:accent5>
      <a:srgbClr val="F9B46A"/>
    </a:accent5>
    <a:accent6>
      <a:srgbClr val="C5E7EB"/>
    </a:accent6>
    <a:hlink>
      <a:srgbClr val="867D98"/>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1117</TotalTime>
  <Words>715</Words>
  <Application>Microsoft Macintosh PowerPoint</Application>
  <PresentationFormat>On-screen Show (4:3)</PresentationFormat>
  <Paragraphs>205</Paragraphs>
  <Slides>68</Slides>
  <Notes>68</Notes>
  <HiddenSlides>0</HiddenSlides>
  <MMClips>1</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68</vt:i4>
      </vt:variant>
    </vt:vector>
  </HeadingPairs>
  <TitlesOfParts>
    <vt:vector size="87" baseType="lpstr">
      <vt:lpstr>Arial Unicode MS</vt:lpstr>
      <vt:lpstr>Calibri</vt:lpstr>
      <vt:lpstr>Calibri Light</vt:lpstr>
      <vt:lpstr>Microsoft YaHei</vt:lpstr>
      <vt:lpstr>SimHei</vt:lpstr>
      <vt:lpstr>Times New Roman</vt:lpstr>
      <vt:lpstr>Wingdings</vt:lpstr>
      <vt:lpstr>宋体</vt:lpstr>
      <vt:lpstr>微软雅黑</vt:lpstr>
      <vt:lpstr>方正兰亭中粗黑_GBK</vt:lpstr>
      <vt:lpstr>方正兰亭中黑_GBK</vt:lpstr>
      <vt:lpstr>方正兰亭纤黑简体</vt:lpstr>
      <vt:lpstr>等线</vt:lpstr>
      <vt:lpstr>黑体</vt:lpstr>
      <vt:lpstr>Arial</vt:lpstr>
      <vt:lpstr>Office Theme</vt:lpstr>
      <vt:lpstr>Office 主题​​</vt:lpstr>
      <vt:lpstr>1_Office 主题​​</vt:lpstr>
      <vt:lpstr>2_Office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Chiwen Shi</dc:creator>
  <cp:lastModifiedBy>Mengting Yang</cp:lastModifiedBy>
  <cp:revision>34</cp:revision>
  <dcterms:created xsi:type="dcterms:W3CDTF">2017-12-12T22:27:02Z</dcterms:created>
  <dcterms:modified xsi:type="dcterms:W3CDTF">2017-12-13T19:03:18Z</dcterms:modified>
</cp:coreProperties>
</file>